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2.xml" ContentType="application/vnd.openxmlformats-officedocument.themeOverr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3.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8.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24"/>
  </p:notesMasterIdLst>
  <p:sldIdLst>
    <p:sldId id="256" r:id="rId2"/>
    <p:sldId id="4478" r:id="rId3"/>
    <p:sldId id="4576" r:id="rId4"/>
    <p:sldId id="4597" r:id="rId5"/>
    <p:sldId id="266" r:id="rId6"/>
    <p:sldId id="4571" r:id="rId7"/>
    <p:sldId id="4560" r:id="rId8"/>
    <p:sldId id="1383" r:id="rId9"/>
    <p:sldId id="1372" r:id="rId10"/>
    <p:sldId id="4548" r:id="rId11"/>
    <p:sldId id="956" r:id="rId12"/>
    <p:sldId id="4608" r:id="rId13"/>
    <p:sldId id="4572" r:id="rId14"/>
    <p:sldId id="3028" r:id="rId15"/>
    <p:sldId id="4586" r:id="rId16"/>
    <p:sldId id="4573" r:id="rId17"/>
    <p:sldId id="4574" r:id="rId18"/>
    <p:sldId id="4575" r:id="rId19"/>
    <p:sldId id="4567" r:id="rId20"/>
    <p:sldId id="4609" r:id="rId21"/>
    <p:sldId id="4545" r:id="rId22"/>
    <p:sldId id="460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3CEF5-CDBE-4FD7-82C4-E9E8872854D8}" v="204" dt="2024-08-19T20:20:29.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660"/>
  </p:normalViewPr>
  <p:slideViewPr>
    <p:cSldViewPr snapToGrid="0">
      <p:cViewPr varScale="1">
        <p:scale>
          <a:sx n="105" d="100"/>
          <a:sy n="105" d="100"/>
        </p:scale>
        <p:origin x="2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Liu" userId="0e6b04e675fb75c6" providerId="Windows Live" clId="Web-{B929554A-53DF-4781-9973-40405DF4BBBE}"/>
    <pc:docChg chg="addSld modSld">
      <pc:chgData name="Ryan Liu" userId="0e6b04e675fb75c6" providerId="Windows Live" clId="Web-{B929554A-53DF-4781-9973-40405DF4BBBE}" dt="2024-06-10T22:12:42.887" v="20"/>
      <pc:docMkLst>
        <pc:docMk/>
      </pc:docMkLst>
      <pc:sldChg chg="modSp">
        <pc:chgData name="Ryan Liu" userId="0e6b04e675fb75c6" providerId="Windows Live" clId="Web-{B929554A-53DF-4781-9973-40405DF4BBBE}" dt="2024-06-10T22:12:27.793" v="19" actId="20577"/>
        <pc:sldMkLst>
          <pc:docMk/>
          <pc:sldMk cId="2265184079" sldId="256"/>
        </pc:sldMkLst>
        <pc:spChg chg="mod">
          <ac:chgData name="Ryan Liu" userId="0e6b04e675fb75c6" providerId="Windows Live" clId="Web-{B929554A-53DF-4781-9973-40405DF4BBBE}" dt="2024-06-10T22:12:24.043" v="18" actId="20577"/>
          <ac:spMkLst>
            <pc:docMk/>
            <pc:sldMk cId="2265184079" sldId="256"/>
            <ac:spMk id="2" creationId="{3651BF6C-46A0-7A63-2B0B-F85C0CE61B84}"/>
          </ac:spMkLst>
        </pc:spChg>
        <pc:spChg chg="mod">
          <ac:chgData name="Ryan Liu" userId="0e6b04e675fb75c6" providerId="Windows Live" clId="Web-{B929554A-53DF-4781-9973-40405DF4BBBE}" dt="2024-06-10T22:12:27.793" v="19" actId="20577"/>
          <ac:spMkLst>
            <pc:docMk/>
            <pc:sldMk cId="2265184079" sldId="256"/>
            <ac:spMk id="3" creationId="{BF758FD3-10DE-E4CE-C4FD-36D71C6F3E76}"/>
          </ac:spMkLst>
        </pc:spChg>
      </pc:sldChg>
      <pc:sldChg chg="add replId">
        <pc:chgData name="Ryan Liu" userId="0e6b04e675fb75c6" providerId="Windows Live" clId="Web-{B929554A-53DF-4781-9973-40405DF4BBBE}" dt="2024-06-10T22:12:42.887" v="20"/>
        <pc:sldMkLst>
          <pc:docMk/>
          <pc:sldMk cId="805369942" sldId="4583"/>
        </pc:sldMkLst>
      </pc:sldChg>
    </pc:docChg>
  </pc:docChgLst>
  <pc:docChgLst>
    <pc:chgData name="Ryan Liu" userId="0e6b04e675fb75c6" providerId="LiveId" clId="{419C44DD-321C-4AA6-99C5-0CEBE24583A9}"/>
    <pc:docChg chg="undo custSel addSld delSld modSld sldOrd">
      <pc:chgData name="Ryan Liu" userId="0e6b04e675fb75c6" providerId="LiveId" clId="{419C44DD-321C-4AA6-99C5-0CEBE24583A9}" dt="2024-08-12T22:18:30.592" v="1952" actId="20577"/>
      <pc:docMkLst>
        <pc:docMk/>
      </pc:docMkLst>
      <pc:sldChg chg="modSp mod">
        <pc:chgData name="Ryan Liu" userId="0e6b04e675fb75c6" providerId="LiveId" clId="{419C44DD-321C-4AA6-99C5-0CEBE24583A9}" dt="2024-08-12T19:40:41.616" v="40" actId="20577"/>
        <pc:sldMkLst>
          <pc:docMk/>
          <pc:sldMk cId="2265184079" sldId="256"/>
        </pc:sldMkLst>
        <pc:spChg chg="mod">
          <ac:chgData name="Ryan Liu" userId="0e6b04e675fb75c6" providerId="LiveId" clId="{419C44DD-321C-4AA6-99C5-0CEBE24583A9}" dt="2024-08-12T19:40:35.692" v="36" actId="122"/>
          <ac:spMkLst>
            <pc:docMk/>
            <pc:sldMk cId="2265184079" sldId="256"/>
            <ac:spMk id="2" creationId="{3651BF6C-46A0-7A63-2B0B-F85C0CE61B84}"/>
          </ac:spMkLst>
        </pc:spChg>
        <pc:spChg chg="mod">
          <ac:chgData name="Ryan Liu" userId="0e6b04e675fb75c6" providerId="LiveId" clId="{419C44DD-321C-4AA6-99C5-0CEBE24583A9}" dt="2024-08-12T19:40:41.616" v="40" actId="20577"/>
          <ac:spMkLst>
            <pc:docMk/>
            <pc:sldMk cId="2265184079" sldId="256"/>
            <ac:spMk id="3" creationId="{BF758FD3-10DE-E4CE-C4FD-36D71C6F3E76}"/>
          </ac:spMkLst>
        </pc:spChg>
      </pc:sldChg>
      <pc:sldChg chg="delSp modSp mod delAnim modAnim">
        <pc:chgData name="Ryan Liu" userId="0e6b04e675fb75c6" providerId="LiveId" clId="{419C44DD-321C-4AA6-99C5-0CEBE24583A9}" dt="2024-08-12T20:09:37.523" v="242" actId="20577"/>
        <pc:sldMkLst>
          <pc:docMk/>
          <pc:sldMk cId="897675528" sldId="4576"/>
        </pc:sldMkLst>
        <pc:spChg chg="mod">
          <ac:chgData name="Ryan Liu" userId="0e6b04e675fb75c6" providerId="LiveId" clId="{419C44DD-321C-4AA6-99C5-0CEBE24583A9}" dt="2024-08-12T19:52:52.043" v="65" actId="20577"/>
          <ac:spMkLst>
            <pc:docMk/>
            <pc:sldMk cId="897675528" sldId="4576"/>
            <ac:spMk id="2" creationId="{43408BE9-28C4-8ED5-C801-C95726F53A7E}"/>
          </ac:spMkLst>
        </pc:spChg>
        <pc:spChg chg="mod">
          <ac:chgData name="Ryan Liu" userId="0e6b04e675fb75c6" providerId="LiveId" clId="{419C44DD-321C-4AA6-99C5-0CEBE24583A9}" dt="2024-08-12T20:09:37.523" v="242" actId="20577"/>
          <ac:spMkLst>
            <pc:docMk/>
            <pc:sldMk cId="897675528" sldId="4576"/>
            <ac:spMk id="4" creationId="{EC75D639-723F-2234-F17D-832543FA0C5B}"/>
          </ac:spMkLst>
        </pc:spChg>
        <pc:picChg chg="del">
          <ac:chgData name="Ryan Liu" userId="0e6b04e675fb75c6" providerId="LiveId" clId="{419C44DD-321C-4AA6-99C5-0CEBE24583A9}" dt="2024-08-12T19:53:35.672" v="117" actId="478"/>
          <ac:picMkLst>
            <pc:docMk/>
            <pc:sldMk cId="897675528" sldId="4576"/>
            <ac:picMk id="3" creationId="{403E97ED-CDFC-78DE-108D-7116E94343AC}"/>
          </ac:picMkLst>
        </pc:picChg>
      </pc:sldChg>
      <pc:sldChg chg="del">
        <pc:chgData name="Ryan Liu" userId="0e6b04e675fb75c6" providerId="LiveId" clId="{419C44DD-321C-4AA6-99C5-0CEBE24583A9}" dt="2024-08-12T21:38:43.153" v="1325" actId="47"/>
        <pc:sldMkLst>
          <pc:docMk/>
          <pc:sldMk cId="1666171798" sldId="4583"/>
        </pc:sldMkLst>
      </pc:sldChg>
      <pc:sldChg chg="del">
        <pc:chgData name="Ryan Liu" userId="0e6b04e675fb75c6" providerId="LiveId" clId="{419C44DD-321C-4AA6-99C5-0CEBE24583A9}" dt="2024-08-12T21:38:43.153" v="1325" actId="47"/>
        <pc:sldMkLst>
          <pc:docMk/>
          <pc:sldMk cId="3759498312" sldId="4584"/>
        </pc:sldMkLst>
      </pc:sldChg>
      <pc:sldChg chg="del">
        <pc:chgData name="Ryan Liu" userId="0e6b04e675fb75c6" providerId="LiveId" clId="{419C44DD-321C-4AA6-99C5-0CEBE24583A9}" dt="2024-08-12T21:38:43.153" v="1325" actId="47"/>
        <pc:sldMkLst>
          <pc:docMk/>
          <pc:sldMk cId="4257385300" sldId="4588"/>
        </pc:sldMkLst>
      </pc:sldChg>
      <pc:sldChg chg="addSp delSp modSp mod modAnim">
        <pc:chgData name="Ryan Liu" userId="0e6b04e675fb75c6" providerId="LiveId" clId="{419C44DD-321C-4AA6-99C5-0CEBE24583A9}" dt="2024-08-12T21:29:49.171" v="1324" actId="1076"/>
        <pc:sldMkLst>
          <pc:docMk/>
          <pc:sldMk cId="3894800904" sldId="4590"/>
        </pc:sldMkLst>
        <pc:spChg chg="mod">
          <ac:chgData name="Ryan Liu" userId="0e6b04e675fb75c6" providerId="LiveId" clId="{419C44DD-321C-4AA6-99C5-0CEBE24583A9}" dt="2024-08-12T20:15:34.439" v="262" actId="20577"/>
          <ac:spMkLst>
            <pc:docMk/>
            <pc:sldMk cId="3894800904" sldId="4590"/>
            <ac:spMk id="2" creationId="{43408BE9-28C4-8ED5-C801-C95726F53A7E}"/>
          </ac:spMkLst>
        </pc:spChg>
        <pc:spChg chg="mod">
          <ac:chgData name="Ryan Liu" userId="0e6b04e675fb75c6" providerId="LiveId" clId="{419C44DD-321C-4AA6-99C5-0CEBE24583A9}" dt="2024-08-12T21:22:55.975" v="1319" actId="20577"/>
          <ac:spMkLst>
            <pc:docMk/>
            <pc:sldMk cId="3894800904" sldId="4590"/>
            <ac:spMk id="4" creationId="{EC75D639-723F-2234-F17D-832543FA0C5B}"/>
          </ac:spMkLst>
        </pc:spChg>
        <pc:spChg chg="add mod">
          <ac:chgData name="Ryan Liu" userId="0e6b04e675fb75c6" providerId="LiveId" clId="{419C44DD-321C-4AA6-99C5-0CEBE24583A9}" dt="2024-08-12T21:02:14.710" v="847"/>
          <ac:spMkLst>
            <pc:docMk/>
            <pc:sldMk cId="3894800904" sldId="4590"/>
            <ac:spMk id="6" creationId="{E6916A52-5B6C-0312-1559-B0E798E7192E}"/>
          </ac:spMkLst>
        </pc:spChg>
        <pc:spChg chg="del mod">
          <ac:chgData name="Ryan Liu" userId="0e6b04e675fb75c6" providerId="LiveId" clId="{419C44DD-321C-4AA6-99C5-0CEBE24583A9}" dt="2024-08-12T20:51:23.818" v="647" actId="478"/>
          <ac:spMkLst>
            <pc:docMk/>
            <pc:sldMk cId="3894800904" sldId="4590"/>
            <ac:spMk id="7" creationId="{4FD5D0D5-5CAB-2649-F86E-8EA0A7202113}"/>
          </ac:spMkLst>
        </pc:spChg>
        <pc:graphicFrameChg chg="add del mod modGraphic">
          <ac:chgData name="Ryan Liu" userId="0e6b04e675fb75c6" providerId="LiveId" clId="{419C44DD-321C-4AA6-99C5-0CEBE24583A9}" dt="2024-08-12T21:29:36.133" v="1320" actId="478"/>
          <ac:graphicFrameMkLst>
            <pc:docMk/>
            <pc:sldMk cId="3894800904" sldId="4590"/>
            <ac:graphicFrameMk id="3" creationId="{1E1E0DD6-B2E9-F2AD-8241-DDD6ACCF3D1C}"/>
          </ac:graphicFrameMkLst>
        </pc:graphicFrameChg>
        <pc:graphicFrameChg chg="add mod">
          <ac:chgData name="Ryan Liu" userId="0e6b04e675fb75c6" providerId="LiveId" clId="{419C44DD-321C-4AA6-99C5-0CEBE24583A9}" dt="2024-08-12T21:02:11.741" v="846"/>
          <ac:graphicFrameMkLst>
            <pc:docMk/>
            <pc:sldMk cId="3894800904" sldId="4590"/>
            <ac:graphicFrameMk id="5" creationId="{69F9A0F9-3B1A-5E37-006C-F0A43553670E}"/>
          </ac:graphicFrameMkLst>
        </pc:graphicFrameChg>
        <pc:graphicFrameChg chg="add mod modGraphic">
          <ac:chgData name="Ryan Liu" userId="0e6b04e675fb75c6" providerId="LiveId" clId="{419C44DD-321C-4AA6-99C5-0CEBE24583A9}" dt="2024-08-12T21:29:49.171" v="1324" actId="1076"/>
          <ac:graphicFrameMkLst>
            <pc:docMk/>
            <pc:sldMk cId="3894800904" sldId="4590"/>
            <ac:graphicFrameMk id="8" creationId="{E97E1CEF-A2DC-D928-93A8-3A93C4A1C0FE}"/>
          </ac:graphicFrameMkLst>
        </pc:graphicFrameChg>
      </pc:sldChg>
      <pc:sldChg chg="del">
        <pc:chgData name="Ryan Liu" userId="0e6b04e675fb75c6" providerId="LiveId" clId="{419C44DD-321C-4AA6-99C5-0CEBE24583A9}" dt="2024-08-12T21:38:43.153" v="1325" actId="47"/>
        <pc:sldMkLst>
          <pc:docMk/>
          <pc:sldMk cId="2147416344" sldId="4592"/>
        </pc:sldMkLst>
      </pc:sldChg>
      <pc:sldChg chg="del">
        <pc:chgData name="Ryan Liu" userId="0e6b04e675fb75c6" providerId="LiveId" clId="{419C44DD-321C-4AA6-99C5-0CEBE24583A9}" dt="2024-08-12T21:38:43.153" v="1325" actId="47"/>
        <pc:sldMkLst>
          <pc:docMk/>
          <pc:sldMk cId="3881987348" sldId="4594"/>
        </pc:sldMkLst>
      </pc:sldChg>
      <pc:sldChg chg="del">
        <pc:chgData name="Ryan Liu" userId="0e6b04e675fb75c6" providerId="LiveId" clId="{419C44DD-321C-4AA6-99C5-0CEBE24583A9}" dt="2024-08-12T21:38:43.153" v="1325" actId="47"/>
        <pc:sldMkLst>
          <pc:docMk/>
          <pc:sldMk cId="3135109715" sldId="4595"/>
        </pc:sldMkLst>
      </pc:sldChg>
      <pc:sldChg chg="del">
        <pc:chgData name="Ryan Liu" userId="0e6b04e675fb75c6" providerId="LiveId" clId="{419C44DD-321C-4AA6-99C5-0CEBE24583A9}" dt="2024-08-12T21:38:43.153" v="1325" actId="47"/>
        <pc:sldMkLst>
          <pc:docMk/>
          <pc:sldMk cId="1118437078" sldId="4596"/>
        </pc:sldMkLst>
      </pc:sldChg>
      <pc:sldChg chg="addSp delSp modSp add mod modAnim">
        <pc:chgData name="Ryan Liu" userId="0e6b04e675fb75c6" providerId="LiveId" clId="{419C44DD-321C-4AA6-99C5-0CEBE24583A9}" dt="2024-08-12T22:18:30.592" v="1952" actId="20577"/>
        <pc:sldMkLst>
          <pc:docMk/>
          <pc:sldMk cId="205044966" sldId="4597"/>
        </pc:sldMkLst>
        <pc:spChg chg="mod">
          <ac:chgData name="Ryan Liu" userId="0e6b04e675fb75c6" providerId="LiveId" clId="{419C44DD-321C-4AA6-99C5-0CEBE24583A9}" dt="2024-08-12T20:45:25.760" v="454" actId="20577"/>
          <ac:spMkLst>
            <pc:docMk/>
            <pc:sldMk cId="205044966" sldId="4597"/>
            <ac:spMk id="2" creationId="{43408BE9-28C4-8ED5-C801-C95726F53A7E}"/>
          </ac:spMkLst>
        </pc:spChg>
        <pc:spChg chg="mod">
          <ac:chgData name="Ryan Liu" userId="0e6b04e675fb75c6" providerId="LiveId" clId="{419C44DD-321C-4AA6-99C5-0CEBE24583A9}" dt="2024-08-12T22:18:30.592" v="1952" actId="20577"/>
          <ac:spMkLst>
            <pc:docMk/>
            <pc:sldMk cId="205044966" sldId="4597"/>
            <ac:spMk id="4" creationId="{EC75D639-723F-2234-F17D-832543FA0C5B}"/>
          </ac:spMkLst>
        </pc:spChg>
        <pc:spChg chg="add mod">
          <ac:chgData name="Ryan Liu" userId="0e6b04e675fb75c6" providerId="LiveId" clId="{419C44DD-321C-4AA6-99C5-0CEBE24583A9}" dt="2024-08-12T21:02:40.977" v="851"/>
          <ac:spMkLst>
            <pc:docMk/>
            <pc:sldMk cId="205044966" sldId="4597"/>
            <ac:spMk id="6" creationId="{B2055BCF-3F49-2AEB-C36A-79453EDE4E76}"/>
          </ac:spMkLst>
        </pc:spChg>
        <pc:graphicFrameChg chg="add del mod modGraphic">
          <ac:chgData name="Ryan Liu" userId="0e6b04e675fb75c6" providerId="LiveId" clId="{419C44DD-321C-4AA6-99C5-0CEBE24583A9}" dt="2024-08-12T21:05:25.453" v="882" actId="21"/>
          <ac:graphicFrameMkLst>
            <pc:docMk/>
            <pc:sldMk cId="205044966" sldId="4597"/>
            <ac:graphicFrameMk id="3" creationId="{04F7B6D8-DC58-A091-913B-78F6999C7AF9}"/>
          </ac:graphicFrameMkLst>
        </pc:graphicFrameChg>
        <pc:graphicFrameChg chg="add mod">
          <ac:chgData name="Ryan Liu" userId="0e6b04e675fb75c6" providerId="LiveId" clId="{419C44DD-321C-4AA6-99C5-0CEBE24583A9}" dt="2024-08-12T21:02:38.890" v="850"/>
          <ac:graphicFrameMkLst>
            <pc:docMk/>
            <pc:sldMk cId="205044966" sldId="4597"/>
            <ac:graphicFrameMk id="5" creationId="{2BD1A4E8-AED8-203B-3773-0A801FA66F4B}"/>
          </ac:graphicFrameMkLst>
        </pc:graphicFrameChg>
      </pc:sldChg>
      <pc:sldChg chg="addSp delSp modSp add mod delAnim">
        <pc:chgData name="Ryan Liu" userId="0e6b04e675fb75c6" providerId="LiveId" clId="{419C44DD-321C-4AA6-99C5-0CEBE24583A9}" dt="2024-08-12T21:06:01.235" v="919" actId="20577"/>
        <pc:sldMkLst>
          <pc:docMk/>
          <pc:sldMk cId="575074055" sldId="4598"/>
        </pc:sldMkLst>
        <pc:spChg chg="mod">
          <ac:chgData name="Ryan Liu" userId="0e6b04e675fb75c6" providerId="LiveId" clId="{419C44DD-321C-4AA6-99C5-0CEBE24583A9}" dt="2024-08-12T21:06:01.235" v="919" actId="20577"/>
          <ac:spMkLst>
            <pc:docMk/>
            <pc:sldMk cId="575074055" sldId="4598"/>
            <ac:spMk id="2" creationId="{43408BE9-28C4-8ED5-C801-C95726F53A7E}"/>
          </ac:spMkLst>
        </pc:spChg>
        <pc:spChg chg="del">
          <ac:chgData name="Ryan Liu" userId="0e6b04e675fb75c6" providerId="LiveId" clId="{419C44DD-321C-4AA6-99C5-0CEBE24583A9}" dt="2024-08-12T21:05:34.297" v="884" actId="478"/>
          <ac:spMkLst>
            <pc:docMk/>
            <pc:sldMk cId="575074055" sldId="4598"/>
            <ac:spMk id="4" creationId="{EC75D639-723F-2234-F17D-832543FA0C5B}"/>
          </ac:spMkLst>
        </pc:spChg>
        <pc:spChg chg="add del mod">
          <ac:chgData name="Ryan Liu" userId="0e6b04e675fb75c6" providerId="LiveId" clId="{419C44DD-321C-4AA6-99C5-0CEBE24583A9}" dt="2024-08-12T21:05:38.333" v="886"/>
          <ac:spMkLst>
            <pc:docMk/>
            <pc:sldMk cId="575074055" sldId="4598"/>
            <ac:spMk id="5" creationId="{B445B0FD-6019-006B-7C90-02CB98E8AF4C}"/>
          </ac:spMkLst>
        </pc:spChg>
        <pc:graphicFrameChg chg="add mod">
          <ac:chgData name="Ryan Liu" userId="0e6b04e675fb75c6" providerId="LiveId" clId="{419C44DD-321C-4AA6-99C5-0CEBE24583A9}" dt="2024-08-12T21:05:47.354" v="888" actId="1076"/>
          <ac:graphicFrameMkLst>
            <pc:docMk/>
            <pc:sldMk cId="575074055" sldId="4598"/>
            <ac:graphicFrameMk id="6" creationId="{04F7B6D8-DC58-A091-913B-78F6999C7AF9}"/>
          </ac:graphicFrameMkLst>
        </pc:graphicFrameChg>
      </pc:sldChg>
      <pc:sldChg chg="addSp delSp modSp add mod">
        <pc:chgData name="Ryan Liu" userId="0e6b04e675fb75c6" providerId="LiveId" clId="{419C44DD-321C-4AA6-99C5-0CEBE24583A9}" dt="2024-08-12T21:20:03.725" v="1287" actId="1076"/>
        <pc:sldMkLst>
          <pc:docMk/>
          <pc:sldMk cId="1483859867" sldId="4599"/>
        </pc:sldMkLst>
        <pc:spChg chg="mod">
          <ac:chgData name="Ryan Liu" userId="0e6b04e675fb75c6" providerId="LiveId" clId="{419C44DD-321C-4AA6-99C5-0CEBE24583A9}" dt="2024-08-12T21:20:03.725" v="1287" actId="1076"/>
          <ac:spMkLst>
            <pc:docMk/>
            <pc:sldMk cId="1483859867" sldId="4599"/>
            <ac:spMk id="2" creationId="{43408BE9-28C4-8ED5-C801-C95726F53A7E}"/>
          </ac:spMkLst>
        </pc:spChg>
        <pc:spChg chg="add mod">
          <ac:chgData name="Ryan Liu" userId="0e6b04e675fb75c6" providerId="LiveId" clId="{419C44DD-321C-4AA6-99C5-0CEBE24583A9}" dt="2024-08-12T21:18:06.474" v="1285" actId="1076"/>
          <ac:spMkLst>
            <pc:docMk/>
            <pc:sldMk cId="1483859867" sldId="4599"/>
            <ac:spMk id="4" creationId="{0633F668-6F2D-1DE8-BCE6-5FFF63BC60ED}"/>
          </ac:spMkLst>
        </pc:spChg>
        <pc:spChg chg="del">
          <ac:chgData name="Ryan Liu" userId="0e6b04e675fb75c6" providerId="LiveId" clId="{419C44DD-321C-4AA6-99C5-0CEBE24583A9}" dt="2024-08-12T21:17:45.347" v="1279" actId="478"/>
          <ac:spMkLst>
            <pc:docMk/>
            <pc:sldMk cId="1483859867" sldId="4599"/>
            <ac:spMk id="7" creationId="{4FD5D0D5-5CAB-2649-F86E-8EA0A7202113}"/>
          </ac:spMkLst>
        </pc:spChg>
        <pc:graphicFrameChg chg="add mod modGraphic">
          <ac:chgData name="Ryan Liu" userId="0e6b04e675fb75c6" providerId="LiveId" clId="{419C44DD-321C-4AA6-99C5-0CEBE24583A9}" dt="2024-08-12T21:18:09.788" v="1286" actId="1076"/>
          <ac:graphicFrameMkLst>
            <pc:docMk/>
            <pc:sldMk cId="1483859867" sldId="4599"/>
            <ac:graphicFrameMk id="5" creationId="{A098EEF7-C147-0A7F-4B86-53E0434A6B18}"/>
          </ac:graphicFrameMkLst>
        </pc:graphicFrameChg>
        <pc:graphicFrameChg chg="del modGraphic">
          <ac:chgData name="Ryan Liu" userId="0e6b04e675fb75c6" providerId="LiveId" clId="{419C44DD-321C-4AA6-99C5-0CEBE24583A9}" dt="2024-08-12T21:06:19.761" v="922" actId="478"/>
          <ac:graphicFrameMkLst>
            <pc:docMk/>
            <pc:sldMk cId="1483859867" sldId="4599"/>
            <ac:graphicFrameMk id="6" creationId="{04F7B6D8-DC58-A091-913B-78F6999C7AF9}"/>
          </ac:graphicFrameMkLst>
        </pc:graphicFrameChg>
      </pc:sldChg>
      <pc:sldChg chg="addSp delSp modSp add mod modAnim">
        <pc:chgData name="Ryan Liu" userId="0e6b04e675fb75c6" providerId="LiveId" clId="{419C44DD-321C-4AA6-99C5-0CEBE24583A9}" dt="2024-08-12T21:21:48.598" v="1305" actId="1076"/>
        <pc:sldMkLst>
          <pc:docMk/>
          <pc:sldMk cId="1854188750" sldId="4600"/>
        </pc:sldMkLst>
        <pc:spChg chg="mod">
          <ac:chgData name="Ryan Liu" userId="0e6b04e675fb75c6" providerId="LiveId" clId="{419C44DD-321C-4AA6-99C5-0CEBE24583A9}" dt="2024-08-12T21:21:48.598" v="1305" actId="1076"/>
          <ac:spMkLst>
            <pc:docMk/>
            <pc:sldMk cId="1854188750" sldId="4600"/>
            <ac:spMk id="2" creationId="{43408BE9-28C4-8ED5-C801-C95726F53A7E}"/>
          </ac:spMkLst>
        </pc:spChg>
        <pc:spChg chg="mod">
          <ac:chgData name="Ryan Liu" userId="0e6b04e675fb75c6" providerId="LiveId" clId="{419C44DD-321C-4AA6-99C5-0CEBE24583A9}" dt="2024-08-12T21:21:45.960" v="1304" actId="1076"/>
          <ac:spMkLst>
            <pc:docMk/>
            <pc:sldMk cId="1854188750" sldId="4600"/>
            <ac:spMk id="4" creationId="{0633F668-6F2D-1DE8-BCE6-5FFF63BC60ED}"/>
          </ac:spMkLst>
        </pc:spChg>
        <pc:graphicFrameChg chg="add del mod">
          <ac:chgData name="Ryan Liu" userId="0e6b04e675fb75c6" providerId="LiveId" clId="{419C44DD-321C-4AA6-99C5-0CEBE24583A9}" dt="2024-08-12T21:20:20.402" v="1291" actId="478"/>
          <ac:graphicFrameMkLst>
            <pc:docMk/>
            <pc:sldMk cId="1854188750" sldId="4600"/>
            <ac:graphicFrameMk id="3" creationId="{4997DC28-C8F4-5B7F-1E18-89DE4BE5F37D}"/>
          </ac:graphicFrameMkLst>
        </pc:graphicFrameChg>
        <pc:graphicFrameChg chg="del">
          <ac:chgData name="Ryan Liu" userId="0e6b04e675fb75c6" providerId="LiveId" clId="{419C44DD-321C-4AA6-99C5-0CEBE24583A9}" dt="2024-08-12T21:20:11.470" v="1289" actId="478"/>
          <ac:graphicFrameMkLst>
            <pc:docMk/>
            <pc:sldMk cId="1854188750" sldId="4600"/>
            <ac:graphicFrameMk id="5" creationId="{A098EEF7-C147-0A7F-4B86-53E0434A6B18}"/>
          </ac:graphicFrameMkLst>
        </pc:graphicFrameChg>
      </pc:sldChg>
      <pc:sldChg chg="addSp delSp modSp add mod delAnim">
        <pc:chgData name="Ryan Liu" userId="0e6b04e675fb75c6" providerId="LiveId" clId="{419C44DD-321C-4AA6-99C5-0CEBE24583A9}" dt="2024-08-12T22:16:50.482" v="1905" actId="1076"/>
        <pc:sldMkLst>
          <pc:docMk/>
          <pc:sldMk cId="4254194658" sldId="4601"/>
        </pc:sldMkLst>
        <pc:spChg chg="del mod">
          <ac:chgData name="Ryan Liu" userId="0e6b04e675fb75c6" providerId="LiveId" clId="{419C44DD-321C-4AA6-99C5-0CEBE24583A9}" dt="2024-08-12T21:39:47.218" v="1348" actId="478"/>
          <ac:spMkLst>
            <pc:docMk/>
            <pc:sldMk cId="4254194658" sldId="4601"/>
            <ac:spMk id="2" creationId="{43408BE9-28C4-8ED5-C801-C95726F53A7E}"/>
          </ac:spMkLst>
        </pc:spChg>
        <pc:spChg chg="del">
          <ac:chgData name="Ryan Liu" userId="0e6b04e675fb75c6" providerId="LiveId" clId="{419C44DD-321C-4AA6-99C5-0CEBE24583A9}" dt="2024-08-12T21:39:32.929" v="1344" actId="478"/>
          <ac:spMkLst>
            <pc:docMk/>
            <pc:sldMk cId="4254194658" sldId="4601"/>
            <ac:spMk id="4" creationId="{0633F668-6F2D-1DE8-BCE6-5FFF63BC60ED}"/>
          </ac:spMkLst>
        </pc:spChg>
        <pc:spChg chg="add del mod">
          <ac:chgData name="Ryan Liu" userId="0e6b04e675fb75c6" providerId="LiveId" clId="{419C44DD-321C-4AA6-99C5-0CEBE24583A9}" dt="2024-08-12T21:39:34.861" v="1345" actId="22"/>
          <ac:spMkLst>
            <pc:docMk/>
            <pc:sldMk cId="4254194658" sldId="4601"/>
            <ac:spMk id="5" creationId="{6E87705B-C237-4869-FF35-3505D50CBA26}"/>
          </ac:spMkLst>
        </pc:spChg>
        <pc:spChg chg="add del mod">
          <ac:chgData name="Ryan Liu" userId="0e6b04e675fb75c6" providerId="LiveId" clId="{419C44DD-321C-4AA6-99C5-0CEBE24583A9}" dt="2024-08-12T21:39:49.541" v="1349" actId="478"/>
          <ac:spMkLst>
            <pc:docMk/>
            <pc:sldMk cId="4254194658" sldId="4601"/>
            <ac:spMk id="9" creationId="{82534553-4079-325E-232A-1FB26D2AD2CF}"/>
          </ac:spMkLst>
        </pc:spChg>
        <pc:picChg chg="add mod">
          <ac:chgData name="Ryan Liu" userId="0e6b04e675fb75c6" providerId="LiveId" clId="{419C44DD-321C-4AA6-99C5-0CEBE24583A9}" dt="2024-08-12T22:16:50.482" v="1905" actId="1076"/>
          <ac:picMkLst>
            <pc:docMk/>
            <pc:sldMk cId="4254194658" sldId="4601"/>
            <ac:picMk id="3" creationId="{8B73F77B-6D2E-5333-7510-5B7964267DEC}"/>
          </ac:picMkLst>
        </pc:picChg>
        <pc:picChg chg="add mod ord">
          <ac:chgData name="Ryan Liu" userId="0e6b04e675fb75c6" providerId="LiveId" clId="{419C44DD-321C-4AA6-99C5-0CEBE24583A9}" dt="2024-08-12T22:16:39.860" v="1903" actId="1076"/>
          <ac:picMkLst>
            <pc:docMk/>
            <pc:sldMk cId="4254194658" sldId="4601"/>
            <ac:picMk id="7" creationId="{6DCE85C0-3503-2F7B-A586-D61A628FF5C8}"/>
          </ac:picMkLst>
        </pc:picChg>
      </pc:sldChg>
      <pc:sldChg chg="addSp delSp modSp add mod">
        <pc:chgData name="Ryan Liu" userId="0e6b04e675fb75c6" providerId="LiveId" clId="{419C44DD-321C-4AA6-99C5-0CEBE24583A9}" dt="2024-08-12T21:41:26.888" v="1359" actId="1076"/>
        <pc:sldMkLst>
          <pc:docMk/>
          <pc:sldMk cId="1899026115" sldId="4602"/>
        </pc:sldMkLst>
        <pc:spChg chg="add mod">
          <ac:chgData name="Ryan Liu" userId="0e6b04e675fb75c6" providerId="LiveId" clId="{419C44DD-321C-4AA6-99C5-0CEBE24583A9}" dt="2024-08-12T21:41:04.041" v="1356" actId="478"/>
          <ac:spMkLst>
            <pc:docMk/>
            <pc:sldMk cId="1899026115" sldId="4602"/>
            <ac:spMk id="3" creationId="{4BED69FD-82FA-27E9-D4DA-CAD48433D5F2}"/>
          </ac:spMkLst>
        </pc:spChg>
        <pc:picChg chg="del">
          <ac:chgData name="Ryan Liu" userId="0e6b04e675fb75c6" providerId="LiveId" clId="{419C44DD-321C-4AA6-99C5-0CEBE24583A9}" dt="2024-08-12T21:41:04.041" v="1356" actId="478"/>
          <ac:picMkLst>
            <pc:docMk/>
            <pc:sldMk cId="1899026115" sldId="4602"/>
            <ac:picMk id="7" creationId="{6DCE85C0-3503-2F7B-A586-D61A628FF5C8}"/>
          </ac:picMkLst>
        </pc:picChg>
        <pc:picChg chg="add mod">
          <ac:chgData name="Ryan Liu" userId="0e6b04e675fb75c6" providerId="LiveId" clId="{419C44DD-321C-4AA6-99C5-0CEBE24583A9}" dt="2024-08-12T21:41:26.888" v="1359" actId="1076"/>
          <ac:picMkLst>
            <pc:docMk/>
            <pc:sldMk cId="1899026115" sldId="4602"/>
            <ac:picMk id="5122" creationId="{A6C8848F-7177-74C1-09CB-20235A7924E9}"/>
          </ac:picMkLst>
        </pc:picChg>
      </pc:sldChg>
      <pc:sldChg chg="addSp delSp modSp add mod">
        <pc:chgData name="Ryan Liu" userId="0e6b04e675fb75c6" providerId="LiveId" clId="{419C44DD-321C-4AA6-99C5-0CEBE24583A9}" dt="2024-08-12T21:43:01.165" v="1368" actId="478"/>
        <pc:sldMkLst>
          <pc:docMk/>
          <pc:sldMk cId="3440916535" sldId="4603"/>
        </pc:sldMkLst>
        <pc:spChg chg="del">
          <ac:chgData name="Ryan Liu" userId="0e6b04e675fb75c6" providerId="LiveId" clId="{419C44DD-321C-4AA6-99C5-0CEBE24583A9}" dt="2024-08-12T21:43:01.165" v="1368" actId="478"/>
          <ac:spMkLst>
            <pc:docMk/>
            <pc:sldMk cId="3440916535" sldId="4603"/>
            <ac:spMk id="3" creationId="{4BED69FD-82FA-27E9-D4DA-CAD48433D5F2}"/>
          </ac:spMkLst>
        </pc:spChg>
        <pc:picChg chg="del">
          <ac:chgData name="Ryan Liu" userId="0e6b04e675fb75c6" providerId="LiveId" clId="{419C44DD-321C-4AA6-99C5-0CEBE24583A9}" dt="2024-08-12T21:42:18.552" v="1361" actId="478"/>
          <ac:picMkLst>
            <pc:docMk/>
            <pc:sldMk cId="3440916535" sldId="4603"/>
            <ac:picMk id="5122" creationId="{A6C8848F-7177-74C1-09CB-20235A7924E9}"/>
          </ac:picMkLst>
        </pc:picChg>
        <pc:picChg chg="add mod">
          <ac:chgData name="Ryan Liu" userId="0e6b04e675fb75c6" providerId="LiveId" clId="{419C44DD-321C-4AA6-99C5-0CEBE24583A9}" dt="2024-08-12T21:42:58.416" v="1367" actId="1076"/>
          <ac:picMkLst>
            <pc:docMk/>
            <pc:sldMk cId="3440916535" sldId="4603"/>
            <ac:picMk id="6146" creationId="{36908AA1-A836-0036-7E1E-12891D705D99}"/>
          </ac:picMkLst>
        </pc:picChg>
      </pc:sldChg>
      <pc:sldChg chg="addSp delSp modSp add mod">
        <pc:chgData name="Ryan Liu" userId="0e6b04e675fb75c6" providerId="LiveId" clId="{419C44DD-321C-4AA6-99C5-0CEBE24583A9}" dt="2024-08-12T21:46:51.597" v="1378" actId="1076"/>
        <pc:sldMkLst>
          <pc:docMk/>
          <pc:sldMk cId="3981645662" sldId="4604"/>
        </pc:sldMkLst>
        <pc:picChg chg="add mod">
          <ac:chgData name="Ryan Liu" userId="0e6b04e675fb75c6" providerId="LiveId" clId="{419C44DD-321C-4AA6-99C5-0CEBE24583A9}" dt="2024-08-12T21:46:51.597" v="1378" actId="1076"/>
          <ac:picMkLst>
            <pc:docMk/>
            <pc:sldMk cId="3981645662" sldId="4604"/>
            <ac:picMk id="3" creationId="{60713CF6-C902-5269-350C-7E691BB89329}"/>
          </ac:picMkLst>
        </pc:picChg>
        <pc:picChg chg="del">
          <ac:chgData name="Ryan Liu" userId="0e6b04e675fb75c6" providerId="LiveId" clId="{419C44DD-321C-4AA6-99C5-0CEBE24583A9}" dt="2024-08-12T21:43:47.560" v="1370" actId="478"/>
          <ac:picMkLst>
            <pc:docMk/>
            <pc:sldMk cId="3981645662" sldId="4604"/>
            <ac:picMk id="6146" creationId="{36908AA1-A836-0036-7E1E-12891D705D99}"/>
          </ac:picMkLst>
        </pc:picChg>
        <pc:picChg chg="add del">
          <ac:chgData name="Ryan Liu" userId="0e6b04e675fb75c6" providerId="LiveId" clId="{419C44DD-321C-4AA6-99C5-0CEBE24583A9}" dt="2024-08-12T21:44:05.347" v="1372" actId="478"/>
          <ac:picMkLst>
            <pc:docMk/>
            <pc:sldMk cId="3981645662" sldId="4604"/>
            <ac:picMk id="7170" creationId="{D09CBD6C-7D67-B067-E348-9B5B5A03C2B2}"/>
          </ac:picMkLst>
        </pc:picChg>
      </pc:sldChg>
      <pc:sldChg chg="addSp delSp modSp add mod delAnim">
        <pc:chgData name="Ryan Liu" userId="0e6b04e675fb75c6" providerId="LiveId" clId="{419C44DD-321C-4AA6-99C5-0CEBE24583A9}" dt="2024-08-12T22:00:11.501" v="1656" actId="1076"/>
        <pc:sldMkLst>
          <pc:docMk/>
          <pc:sldMk cId="2746506860" sldId="4605"/>
        </pc:sldMkLst>
        <pc:spChg chg="mod">
          <ac:chgData name="Ryan Liu" userId="0e6b04e675fb75c6" providerId="LiveId" clId="{419C44DD-321C-4AA6-99C5-0CEBE24583A9}" dt="2024-08-12T21:56:25.205" v="1430" actId="20577"/>
          <ac:spMkLst>
            <pc:docMk/>
            <pc:sldMk cId="2746506860" sldId="4605"/>
            <ac:spMk id="2" creationId="{43408BE9-28C4-8ED5-C801-C95726F53A7E}"/>
          </ac:spMkLst>
        </pc:spChg>
        <pc:spChg chg="del">
          <ac:chgData name="Ryan Liu" userId="0e6b04e675fb75c6" providerId="LiveId" clId="{419C44DD-321C-4AA6-99C5-0CEBE24583A9}" dt="2024-08-12T21:55:11.281" v="1380" actId="478"/>
          <ac:spMkLst>
            <pc:docMk/>
            <pc:sldMk cId="2746506860" sldId="4605"/>
            <ac:spMk id="4" creationId="{0633F668-6F2D-1DE8-BCE6-5FFF63BC60ED}"/>
          </ac:spMkLst>
        </pc:spChg>
        <pc:spChg chg="add mod">
          <ac:chgData name="Ryan Liu" userId="0e6b04e675fb75c6" providerId="LiveId" clId="{419C44DD-321C-4AA6-99C5-0CEBE24583A9}" dt="2024-08-12T22:00:11.501" v="1656" actId="1076"/>
          <ac:spMkLst>
            <pc:docMk/>
            <pc:sldMk cId="2746506860" sldId="4605"/>
            <ac:spMk id="5" creationId="{C12C12C3-54F7-DA01-0FD2-696C12494A5A}"/>
          </ac:spMkLst>
        </pc:spChg>
      </pc:sldChg>
      <pc:sldChg chg="addSp delSp modSp add mod ord delAnim modAnim">
        <pc:chgData name="Ryan Liu" userId="0e6b04e675fb75c6" providerId="LiveId" clId="{419C44DD-321C-4AA6-99C5-0CEBE24583A9}" dt="2024-08-12T22:07:50.622" v="1718" actId="1076"/>
        <pc:sldMkLst>
          <pc:docMk/>
          <pc:sldMk cId="3429969895" sldId="4606"/>
        </pc:sldMkLst>
        <pc:spChg chg="mod">
          <ac:chgData name="Ryan Liu" userId="0e6b04e675fb75c6" providerId="LiveId" clId="{419C44DD-321C-4AA6-99C5-0CEBE24583A9}" dt="2024-08-12T22:07:46.574" v="1717" actId="1076"/>
          <ac:spMkLst>
            <pc:docMk/>
            <pc:sldMk cId="3429969895" sldId="4606"/>
            <ac:spMk id="2" creationId="{43408BE9-28C4-8ED5-C801-C95726F53A7E}"/>
          </ac:spMkLst>
        </pc:spChg>
        <pc:spChg chg="add del mod">
          <ac:chgData name="Ryan Liu" userId="0e6b04e675fb75c6" providerId="LiveId" clId="{419C44DD-321C-4AA6-99C5-0CEBE24583A9}" dt="2024-08-12T22:03:08.845" v="1661" actId="478"/>
          <ac:spMkLst>
            <pc:docMk/>
            <pc:sldMk cId="3429969895" sldId="4606"/>
            <ac:spMk id="4" creationId="{041516BD-C797-6BB3-4724-5BDA0B9FFD96}"/>
          </ac:spMkLst>
        </pc:spChg>
        <pc:spChg chg="del">
          <ac:chgData name="Ryan Liu" userId="0e6b04e675fb75c6" providerId="LiveId" clId="{419C44DD-321C-4AA6-99C5-0CEBE24583A9}" dt="2024-08-12T22:02:58.983" v="1658" actId="478"/>
          <ac:spMkLst>
            <pc:docMk/>
            <pc:sldMk cId="3429969895" sldId="4606"/>
            <ac:spMk id="5" creationId="{C12C12C3-54F7-DA01-0FD2-696C12494A5A}"/>
          </ac:spMkLst>
        </pc:spChg>
        <pc:picChg chg="add del mod">
          <ac:chgData name="Ryan Liu" userId="0e6b04e675fb75c6" providerId="LiveId" clId="{419C44DD-321C-4AA6-99C5-0CEBE24583A9}" dt="2024-08-12T22:06:59.523" v="1710" actId="478"/>
          <ac:picMkLst>
            <pc:docMk/>
            <pc:sldMk cId="3429969895" sldId="4606"/>
            <ac:picMk id="6" creationId="{90423316-B8D4-388C-231A-276774C12B60}"/>
          </ac:picMkLst>
        </pc:picChg>
        <pc:picChg chg="add mod modCrop">
          <ac:chgData name="Ryan Liu" userId="0e6b04e675fb75c6" providerId="LiveId" clId="{419C44DD-321C-4AA6-99C5-0CEBE24583A9}" dt="2024-08-12T22:07:50.622" v="1718" actId="1076"/>
          <ac:picMkLst>
            <pc:docMk/>
            <pc:sldMk cId="3429969895" sldId="4606"/>
            <ac:picMk id="8" creationId="{76E46BDD-ECC8-99BD-D078-5ED2933ECA1D}"/>
          </ac:picMkLst>
        </pc:picChg>
      </pc:sldChg>
      <pc:sldChg chg="addSp delSp modSp new mod setBg">
        <pc:chgData name="Ryan Liu" userId="0e6b04e675fb75c6" providerId="LiveId" clId="{419C44DD-321C-4AA6-99C5-0CEBE24583A9}" dt="2024-08-12T22:13:05.186" v="1899" actId="14100"/>
        <pc:sldMkLst>
          <pc:docMk/>
          <pc:sldMk cId="3313633069" sldId="4607"/>
        </pc:sldMkLst>
        <pc:spChg chg="mod">
          <ac:chgData name="Ryan Liu" userId="0e6b04e675fb75c6" providerId="LiveId" clId="{419C44DD-321C-4AA6-99C5-0CEBE24583A9}" dt="2024-08-12T22:10:14.879" v="1851"/>
          <ac:spMkLst>
            <pc:docMk/>
            <pc:sldMk cId="3313633069" sldId="4607"/>
            <ac:spMk id="2" creationId="{E538385B-5473-AEA2-C34D-007D135D4A80}"/>
          </ac:spMkLst>
        </pc:spChg>
        <pc:spChg chg="add del mod">
          <ac:chgData name="Ryan Liu" userId="0e6b04e675fb75c6" providerId="LiveId" clId="{419C44DD-321C-4AA6-99C5-0CEBE24583A9}" dt="2024-08-12T22:13:05.186" v="1899" actId="14100"/>
          <ac:spMkLst>
            <pc:docMk/>
            <pc:sldMk cId="3313633069" sldId="4607"/>
            <ac:spMk id="3" creationId="{F8DFADEA-3071-FFDC-F3D3-9E32A72A871A}"/>
          </ac:spMkLst>
        </pc:spChg>
        <pc:graphicFrameChg chg="add del">
          <ac:chgData name="Ryan Liu" userId="0e6b04e675fb75c6" providerId="LiveId" clId="{419C44DD-321C-4AA6-99C5-0CEBE24583A9}" dt="2024-08-12T22:10:07.637" v="1850" actId="26606"/>
          <ac:graphicFrameMkLst>
            <pc:docMk/>
            <pc:sldMk cId="3313633069" sldId="4607"/>
            <ac:graphicFrameMk id="5" creationId="{B8519FCF-DF93-6F58-1FA5-EEA1E2B51A6E}"/>
          </ac:graphicFrameMkLst>
        </pc:graphicFrameChg>
      </pc:sldChg>
    </pc:docChg>
  </pc:docChgLst>
  <pc:docChgLst>
    <pc:chgData name="Ryan Liu" userId="0e6b04e675fb75c6" providerId="Windows Live" clId="Web-{52E6D772-8F44-4EEC-9EEF-9786A1F6CF16}"/>
    <pc:docChg chg="addSld delSld modSld">
      <pc:chgData name="Ryan Liu" userId="0e6b04e675fb75c6" providerId="Windows Live" clId="Web-{52E6D772-8F44-4EEC-9EEF-9786A1F6CF16}" dt="2024-06-17T23:42:53.352" v="752" actId="14100"/>
      <pc:docMkLst>
        <pc:docMk/>
      </pc:docMkLst>
      <pc:sldChg chg="modSp">
        <pc:chgData name="Ryan Liu" userId="0e6b04e675fb75c6" providerId="Windows Live" clId="Web-{52E6D772-8F44-4EEC-9EEF-9786A1F6CF16}" dt="2024-06-17T22:28:49.858" v="3" actId="20577"/>
        <pc:sldMkLst>
          <pc:docMk/>
          <pc:sldMk cId="2265184079" sldId="256"/>
        </pc:sldMkLst>
        <pc:spChg chg="mod">
          <ac:chgData name="Ryan Liu" userId="0e6b04e675fb75c6" providerId="Windows Live" clId="Web-{52E6D772-8F44-4EEC-9EEF-9786A1F6CF16}" dt="2024-06-17T22:28:49.796" v="1" actId="20577"/>
          <ac:spMkLst>
            <pc:docMk/>
            <pc:sldMk cId="2265184079" sldId="256"/>
            <ac:spMk id="2" creationId="{3651BF6C-46A0-7A63-2B0B-F85C0CE61B84}"/>
          </ac:spMkLst>
        </pc:spChg>
        <pc:spChg chg="mod">
          <ac:chgData name="Ryan Liu" userId="0e6b04e675fb75c6" providerId="Windows Live" clId="Web-{52E6D772-8F44-4EEC-9EEF-9786A1F6CF16}" dt="2024-06-17T22:28:49.858" v="3" actId="20577"/>
          <ac:spMkLst>
            <pc:docMk/>
            <pc:sldMk cId="2265184079" sldId="256"/>
            <ac:spMk id="3" creationId="{BF758FD3-10DE-E4CE-C4FD-36D71C6F3E76}"/>
          </ac:spMkLst>
        </pc:spChg>
      </pc:sldChg>
      <pc:sldChg chg="addSp delSp modSp addAnim">
        <pc:chgData name="Ryan Liu" userId="0e6b04e675fb75c6" providerId="Windows Live" clId="Web-{52E6D772-8F44-4EEC-9EEF-9786A1F6CF16}" dt="2024-06-17T23:23:36.680" v="445"/>
        <pc:sldMkLst>
          <pc:docMk/>
          <pc:sldMk cId="897675528" sldId="4576"/>
        </pc:sldMkLst>
        <pc:spChg chg="mod">
          <ac:chgData name="Ryan Liu" userId="0e6b04e675fb75c6" providerId="Windows Live" clId="Web-{52E6D772-8F44-4EEC-9EEF-9786A1F6CF16}" dt="2024-06-17T22:39:19.750" v="130" actId="20577"/>
          <ac:spMkLst>
            <pc:docMk/>
            <pc:sldMk cId="897675528" sldId="4576"/>
            <ac:spMk id="2" creationId="{43408BE9-28C4-8ED5-C801-C95726F53A7E}"/>
          </ac:spMkLst>
        </pc:spChg>
        <pc:spChg chg="add mod">
          <ac:chgData name="Ryan Liu" userId="0e6b04e675fb75c6" providerId="Windows Live" clId="Web-{52E6D772-8F44-4EEC-9EEF-9786A1F6CF16}" dt="2024-06-17T22:50:41.491" v="159" actId="20577"/>
          <ac:spMkLst>
            <pc:docMk/>
            <pc:sldMk cId="897675528" sldId="4576"/>
            <ac:spMk id="4" creationId="{EC75D639-723F-2234-F17D-832543FA0C5B}"/>
          </ac:spMkLst>
        </pc:spChg>
        <pc:graphicFrameChg chg="add mod modGraphic">
          <ac:chgData name="Ryan Liu" userId="0e6b04e675fb75c6" providerId="Windows Live" clId="Web-{52E6D772-8F44-4EEC-9EEF-9786A1F6CF16}" dt="2024-06-17T23:23:35.008" v="444" actId="1076"/>
          <ac:graphicFrameMkLst>
            <pc:docMk/>
            <pc:sldMk cId="897675528" sldId="4576"/>
            <ac:graphicFrameMk id="5" creationId="{418AE4CA-9C67-CC51-A623-7061E75D6398}"/>
          </ac:graphicFrameMkLst>
        </pc:graphicFrameChg>
        <pc:picChg chg="del">
          <ac:chgData name="Ryan Liu" userId="0e6b04e675fb75c6" providerId="Windows Live" clId="Web-{52E6D772-8F44-4EEC-9EEF-9786A1F6CF16}" dt="2024-06-17T22:29:03.359" v="4"/>
          <ac:picMkLst>
            <pc:docMk/>
            <pc:sldMk cId="897675528" sldId="4576"/>
            <ac:picMk id="8" creationId="{43CE0BA7-D191-BD0E-A0A8-C32EE7BF8F67}"/>
          </ac:picMkLst>
        </pc:picChg>
      </pc:sldChg>
      <pc:sldChg chg="del">
        <pc:chgData name="Ryan Liu" userId="0e6b04e675fb75c6" providerId="Windows Live" clId="Web-{52E6D772-8F44-4EEC-9EEF-9786A1F6CF16}" dt="2024-06-17T23:38:24.160" v="726"/>
        <pc:sldMkLst>
          <pc:docMk/>
          <pc:sldMk cId="1692447150" sldId="4577"/>
        </pc:sldMkLst>
      </pc:sldChg>
      <pc:sldChg chg="addSp delSp modSp">
        <pc:chgData name="Ryan Liu" userId="0e6b04e675fb75c6" providerId="Windows Live" clId="Web-{52E6D772-8F44-4EEC-9EEF-9786A1F6CF16}" dt="2024-06-17T23:42:53.352" v="752" actId="14100"/>
        <pc:sldMkLst>
          <pc:docMk/>
          <pc:sldMk cId="2137396254" sldId="4578"/>
        </pc:sldMkLst>
        <pc:spChg chg="mod">
          <ac:chgData name="Ryan Liu" userId="0e6b04e675fb75c6" providerId="Windows Live" clId="Web-{52E6D772-8F44-4EEC-9EEF-9786A1F6CF16}" dt="2024-06-17T23:42:40.537" v="749" actId="1076"/>
          <ac:spMkLst>
            <pc:docMk/>
            <pc:sldMk cId="2137396254" sldId="4578"/>
            <ac:spMk id="2" creationId="{5719B80E-AFC5-6FB3-AC2B-0E687A490C34}"/>
          </ac:spMkLst>
        </pc:spChg>
        <pc:spChg chg="del mod">
          <ac:chgData name="Ryan Liu" userId="0e6b04e675fb75c6" providerId="Windows Live" clId="Web-{52E6D772-8F44-4EEC-9EEF-9786A1F6CF16}" dt="2024-06-17T23:38:36.989" v="732"/>
          <ac:spMkLst>
            <pc:docMk/>
            <pc:sldMk cId="2137396254" sldId="4578"/>
            <ac:spMk id="10" creationId="{836159F7-5D58-CD5B-BBED-95F9B428BF53}"/>
          </ac:spMkLst>
        </pc:spChg>
        <pc:spChg chg="del mod">
          <ac:chgData name="Ryan Liu" userId="0e6b04e675fb75c6" providerId="Windows Live" clId="Web-{52E6D772-8F44-4EEC-9EEF-9786A1F6CF16}" dt="2024-06-17T23:38:42.880" v="735"/>
          <ac:spMkLst>
            <pc:docMk/>
            <pc:sldMk cId="2137396254" sldId="4578"/>
            <ac:spMk id="11" creationId="{22C3A610-9CE7-3BA5-CBAA-F3290D3CC2C3}"/>
          </ac:spMkLst>
        </pc:spChg>
        <pc:spChg chg="del">
          <ac:chgData name="Ryan Liu" userId="0e6b04e675fb75c6" providerId="Windows Live" clId="Web-{52E6D772-8F44-4EEC-9EEF-9786A1F6CF16}" dt="2024-06-17T23:38:46.303" v="736"/>
          <ac:spMkLst>
            <pc:docMk/>
            <pc:sldMk cId="2137396254" sldId="4578"/>
            <ac:spMk id="12" creationId="{79C4D48E-6D9D-29A4-CD6A-BA8900A8D646}"/>
          </ac:spMkLst>
        </pc:spChg>
        <pc:spChg chg="del mod">
          <ac:chgData name="Ryan Liu" userId="0e6b04e675fb75c6" providerId="Windows Live" clId="Web-{52E6D772-8F44-4EEC-9EEF-9786A1F6CF16}" dt="2024-06-17T23:38:53.178" v="743"/>
          <ac:spMkLst>
            <pc:docMk/>
            <pc:sldMk cId="2137396254" sldId="4578"/>
            <ac:spMk id="14" creationId="{6D861C03-A71A-A302-D06B-AE3846739B54}"/>
          </ac:spMkLst>
        </pc:spChg>
        <pc:picChg chg="add mod">
          <ac:chgData name="Ryan Liu" userId="0e6b04e675fb75c6" providerId="Windows Live" clId="Web-{52E6D772-8F44-4EEC-9EEF-9786A1F6CF16}" dt="2024-06-17T23:42:53.352" v="752" actId="14100"/>
          <ac:picMkLst>
            <pc:docMk/>
            <pc:sldMk cId="2137396254" sldId="4578"/>
            <ac:picMk id="3" creationId="{C6CCD08C-D1C8-7F83-E533-E98A019FA5BB}"/>
          </ac:picMkLst>
        </pc:picChg>
        <pc:picChg chg="del">
          <ac:chgData name="Ryan Liu" userId="0e6b04e675fb75c6" providerId="Windows Live" clId="Web-{52E6D772-8F44-4EEC-9EEF-9786A1F6CF16}" dt="2024-06-17T23:38:27.239" v="727"/>
          <ac:picMkLst>
            <pc:docMk/>
            <pc:sldMk cId="2137396254" sldId="4578"/>
            <ac:picMk id="9" creationId="{F529AD53-770C-5446-67AB-EE26CA7DDF90}"/>
          </ac:picMkLst>
        </pc:picChg>
      </pc:sldChg>
      <pc:sldChg chg="addSp delSp modSp addAnim modAnim">
        <pc:chgData name="Ryan Liu" userId="0e6b04e675fb75c6" providerId="Windows Live" clId="Web-{52E6D772-8F44-4EEC-9EEF-9786A1F6CF16}" dt="2024-06-17T23:38:06.597" v="725"/>
        <pc:sldMkLst>
          <pc:docMk/>
          <pc:sldMk cId="3681270334" sldId="4580"/>
        </pc:sldMkLst>
        <pc:spChg chg="mod">
          <ac:chgData name="Ryan Liu" userId="0e6b04e675fb75c6" providerId="Windows Live" clId="Web-{52E6D772-8F44-4EEC-9EEF-9786A1F6CF16}" dt="2024-06-17T23:36:37.888" v="706" actId="20577"/>
          <ac:spMkLst>
            <pc:docMk/>
            <pc:sldMk cId="3681270334" sldId="4580"/>
            <ac:spMk id="2" creationId="{450FB611-C21B-CF12-6179-688AA5E5C01C}"/>
          </ac:spMkLst>
        </pc:spChg>
        <pc:spChg chg="del mod">
          <ac:chgData name="Ryan Liu" userId="0e6b04e675fb75c6" providerId="Windows Live" clId="Web-{52E6D772-8F44-4EEC-9EEF-9786A1F6CF16}" dt="2024-06-17T23:36:56.639" v="709"/>
          <ac:spMkLst>
            <pc:docMk/>
            <pc:sldMk cId="3681270334" sldId="4580"/>
            <ac:spMk id="3" creationId="{13131BA6-3BAD-1A05-DF02-9C1EB17EE91A}"/>
          </ac:spMkLst>
        </pc:spChg>
        <pc:spChg chg="add del mod">
          <ac:chgData name="Ryan Liu" userId="0e6b04e675fb75c6" providerId="Windows Live" clId="Web-{52E6D772-8F44-4EEC-9EEF-9786A1F6CF16}" dt="2024-06-17T23:37:07.593" v="712"/>
          <ac:spMkLst>
            <pc:docMk/>
            <pc:sldMk cId="3681270334" sldId="4580"/>
            <ac:spMk id="5" creationId="{64BC656A-0CBB-77E8-4D45-DF4C9AEE0691}"/>
          </ac:spMkLst>
        </pc:spChg>
        <pc:spChg chg="add del mod">
          <ac:chgData name="Ryan Liu" userId="0e6b04e675fb75c6" providerId="Windows Live" clId="Web-{52E6D772-8F44-4EEC-9EEF-9786A1F6CF16}" dt="2024-06-17T23:37:32.235" v="719"/>
          <ac:spMkLst>
            <pc:docMk/>
            <pc:sldMk cId="3681270334" sldId="4580"/>
            <ac:spMk id="6" creationId="{F409132E-4DB4-AC83-24C1-EC832660CA93}"/>
          </ac:spMkLst>
        </pc:spChg>
        <pc:spChg chg="add mod">
          <ac:chgData name="Ryan Liu" userId="0e6b04e675fb75c6" providerId="Windows Live" clId="Web-{52E6D772-8F44-4EEC-9EEF-9786A1F6CF16}" dt="2024-06-17T23:37:41.580" v="721" actId="1076"/>
          <ac:spMkLst>
            <pc:docMk/>
            <pc:sldMk cId="3681270334" sldId="4580"/>
            <ac:spMk id="7" creationId="{F21C1116-E160-31DF-C5E0-E8C82B7E461E}"/>
          </ac:spMkLst>
        </pc:spChg>
      </pc:sldChg>
      <pc:sldChg chg="del">
        <pc:chgData name="Ryan Liu" userId="0e6b04e675fb75c6" providerId="Windows Live" clId="Web-{52E6D772-8F44-4EEC-9EEF-9786A1F6CF16}" dt="2024-06-17T23:24:17.823" v="457"/>
        <pc:sldMkLst>
          <pc:docMk/>
          <pc:sldMk cId="29713483" sldId="4581"/>
        </pc:sldMkLst>
      </pc:sldChg>
      <pc:sldChg chg="modSp new del">
        <pc:chgData name="Ryan Liu" userId="0e6b04e675fb75c6" providerId="Windows Live" clId="Web-{52E6D772-8F44-4EEC-9EEF-9786A1F6CF16}" dt="2024-06-17T23:24:16.604" v="456"/>
        <pc:sldMkLst>
          <pc:docMk/>
          <pc:sldMk cId="4163287798" sldId="4582"/>
        </pc:sldMkLst>
        <pc:spChg chg="mod">
          <ac:chgData name="Ryan Liu" userId="0e6b04e675fb75c6" providerId="Windows Live" clId="Web-{52E6D772-8F44-4EEC-9EEF-9786A1F6CF16}" dt="2024-06-17T23:24:08.479" v="454" actId="20577"/>
          <ac:spMkLst>
            <pc:docMk/>
            <pc:sldMk cId="4163287798" sldId="4582"/>
            <ac:spMk id="2" creationId="{E7ABEFA6-CF50-21F5-40AF-0E511F4C8ED8}"/>
          </ac:spMkLst>
        </pc:spChg>
      </pc:sldChg>
      <pc:sldChg chg="addSp delSp modSp add replId addAnim modAnim">
        <pc:chgData name="Ryan Liu" userId="0e6b04e675fb75c6" providerId="Windows Live" clId="Web-{52E6D772-8F44-4EEC-9EEF-9786A1F6CF16}" dt="2024-06-17T23:23:18.101" v="442"/>
        <pc:sldMkLst>
          <pc:docMk/>
          <pc:sldMk cId="1666171798" sldId="4583"/>
        </pc:sldMkLst>
        <pc:spChg chg="mod">
          <ac:chgData name="Ryan Liu" userId="0e6b04e675fb75c6" providerId="Windows Live" clId="Web-{52E6D772-8F44-4EEC-9EEF-9786A1F6CF16}" dt="2024-06-17T23:02:22.218" v="420" actId="20577"/>
          <ac:spMkLst>
            <pc:docMk/>
            <pc:sldMk cId="1666171798" sldId="4583"/>
            <ac:spMk id="2" creationId="{43408BE9-28C4-8ED5-C801-C95726F53A7E}"/>
          </ac:spMkLst>
        </pc:spChg>
        <pc:spChg chg="add mod">
          <ac:chgData name="Ryan Liu" userId="0e6b04e675fb75c6" providerId="Windows Live" clId="Web-{52E6D772-8F44-4EEC-9EEF-9786A1F6CF16}" dt="2024-06-17T23:23:03.365" v="440" actId="1076"/>
          <ac:spMkLst>
            <pc:docMk/>
            <pc:sldMk cId="1666171798" sldId="4583"/>
            <ac:spMk id="3" creationId="{518C0252-D58A-8079-1CE1-87CC1A727F45}"/>
          </ac:spMkLst>
        </pc:spChg>
        <pc:spChg chg="del mod">
          <ac:chgData name="Ryan Liu" userId="0e6b04e675fb75c6" providerId="Windows Live" clId="Web-{52E6D772-8F44-4EEC-9EEF-9786A1F6CF16}" dt="2024-06-17T23:20:04.182" v="422"/>
          <ac:spMkLst>
            <pc:docMk/>
            <pc:sldMk cId="1666171798" sldId="4583"/>
            <ac:spMk id="4" creationId="{EC75D639-723F-2234-F17D-832543FA0C5B}"/>
          </ac:spMkLst>
        </pc:spChg>
        <pc:graphicFrameChg chg="del">
          <ac:chgData name="Ryan Liu" userId="0e6b04e675fb75c6" providerId="Windows Live" clId="Web-{52E6D772-8F44-4EEC-9EEF-9786A1F6CF16}" dt="2024-06-17T23:20:12.917" v="423"/>
          <ac:graphicFrameMkLst>
            <pc:docMk/>
            <pc:sldMk cId="1666171798" sldId="4583"/>
            <ac:graphicFrameMk id="5" creationId="{418AE4CA-9C67-CC51-A623-7061E75D6398}"/>
          </ac:graphicFrameMkLst>
        </pc:graphicFrameChg>
      </pc:sldChg>
      <pc:sldChg chg="addSp delSp modSp add replId addAnim delAnim modAnim">
        <pc:chgData name="Ryan Liu" userId="0e6b04e675fb75c6" providerId="Windows Live" clId="Web-{52E6D772-8F44-4EEC-9EEF-9786A1F6CF16}" dt="2024-06-17T23:27:42.853" v="541" actId="1076"/>
        <pc:sldMkLst>
          <pc:docMk/>
          <pc:sldMk cId="3759498312" sldId="4584"/>
        </pc:sldMkLst>
        <pc:spChg chg="mod">
          <ac:chgData name="Ryan Liu" userId="0e6b04e675fb75c6" providerId="Windows Live" clId="Web-{52E6D772-8F44-4EEC-9EEF-9786A1F6CF16}" dt="2024-06-17T23:24:48.325" v="469" actId="20577"/>
          <ac:spMkLst>
            <pc:docMk/>
            <pc:sldMk cId="3759498312" sldId="4584"/>
            <ac:spMk id="2" creationId="{43408BE9-28C4-8ED5-C801-C95726F53A7E}"/>
          </ac:spMkLst>
        </pc:spChg>
        <pc:spChg chg="del mod">
          <ac:chgData name="Ryan Liu" userId="0e6b04e675fb75c6" providerId="Windows Live" clId="Web-{52E6D772-8F44-4EEC-9EEF-9786A1F6CF16}" dt="2024-06-17T23:25:16.843" v="472"/>
          <ac:spMkLst>
            <pc:docMk/>
            <pc:sldMk cId="3759498312" sldId="4584"/>
            <ac:spMk id="3" creationId="{518C0252-D58A-8079-1CE1-87CC1A727F45}"/>
          </ac:spMkLst>
        </pc:spChg>
        <pc:spChg chg="add mod">
          <ac:chgData name="Ryan Liu" userId="0e6b04e675fb75c6" providerId="Windows Live" clId="Web-{52E6D772-8F44-4EEC-9EEF-9786A1F6CF16}" dt="2024-06-17T23:27:42.853" v="541" actId="1076"/>
          <ac:spMkLst>
            <pc:docMk/>
            <pc:sldMk cId="3759498312" sldId="4584"/>
            <ac:spMk id="4" creationId="{3615C6F2-82BD-67A1-B7DC-44B36F082637}"/>
          </ac:spMkLst>
        </pc:spChg>
      </pc:sldChg>
      <pc:sldChg chg="modSp new addAnim delAnim modAnim">
        <pc:chgData name="Ryan Liu" userId="0e6b04e675fb75c6" providerId="Windows Live" clId="Web-{52E6D772-8F44-4EEC-9EEF-9786A1F6CF16}" dt="2024-06-17T23:35:58.885" v="702"/>
        <pc:sldMkLst>
          <pc:docMk/>
          <pc:sldMk cId="2042796334" sldId="4585"/>
        </pc:sldMkLst>
        <pc:spChg chg="mod">
          <ac:chgData name="Ryan Liu" userId="0e6b04e675fb75c6" providerId="Windows Live" clId="Web-{52E6D772-8F44-4EEC-9EEF-9786A1F6CF16}" dt="2024-06-17T23:29:29.079" v="568" actId="20577"/>
          <ac:spMkLst>
            <pc:docMk/>
            <pc:sldMk cId="2042796334" sldId="4585"/>
            <ac:spMk id="2" creationId="{F535A333-0850-83A8-0331-FBE91F912399}"/>
          </ac:spMkLst>
        </pc:spChg>
        <pc:spChg chg="mod">
          <ac:chgData name="Ryan Liu" userId="0e6b04e675fb75c6" providerId="Windows Live" clId="Web-{52E6D772-8F44-4EEC-9EEF-9786A1F6CF16}" dt="2024-06-17T23:35:14.242" v="697" actId="20577"/>
          <ac:spMkLst>
            <pc:docMk/>
            <pc:sldMk cId="2042796334" sldId="4585"/>
            <ac:spMk id="3" creationId="{31B16E83-4902-D3F1-5044-47AF67A2B551}"/>
          </ac:spMkLst>
        </pc:spChg>
      </pc:sldChg>
      <pc:sldChg chg="add replId">
        <pc:chgData name="Ryan Liu" userId="0e6b04e675fb75c6" providerId="Windows Live" clId="Web-{52E6D772-8F44-4EEC-9EEF-9786A1F6CF16}" dt="2024-06-17T23:36:22.543" v="703"/>
        <pc:sldMkLst>
          <pc:docMk/>
          <pc:sldMk cId="3749032265" sldId="4586"/>
        </pc:sldMkLst>
      </pc:sldChg>
      <pc:sldChg chg="add del replId">
        <pc:chgData name="Ryan Liu" userId="0e6b04e675fb75c6" providerId="Windows Live" clId="Web-{52E6D772-8F44-4EEC-9EEF-9786A1F6CF16}" dt="2024-06-17T23:36:28.809" v="705"/>
        <pc:sldMkLst>
          <pc:docMk/>
          <pc:sldMk cId="3651918504" sldId="4587"/>
        </pc:sldMkLst>
      </pc:sldChg>
    </pc:docChg>
  </pc:docChgLst>
  <pc:docChgLst>
    <pc:chgData name="Ryan Liu" userId="0e6b04e675fb75c6" providerId="Windows Live" clId="Web-{922C4ACD-FD63-4372-B96D-6E5884F4732D}"/>
    <pc:docChg chg="modSld">
      <pc:chgData name="Ryan Liu" userId="0e6b04e675fb75c6" providerId="Windows Live" clId="Web-{922C4ACD-FD63-4372-B96D-6E5884F4732D}" dt="2024-08-05T20:47:12.649" v="34" actId="20577"/>
      <pc:docMkLst>
        <pc:docMk/>
      </pc:docMkLst>
      <pc:sldChg chg="modSp">
        <pc:chgData name="Ryan Liu" userId="0e6b04e675fb75c6" providerId="Windows Live" clId="Web-{922C4ACD-FD63-4372-B96D-6E5884F4732D}" dt="2024-08-05T20:46:09.522" v="30" actId="1076"/>
        <pc:sldMkLst>
          <pc:docMk/>
          <pc:sldMk cId="2265184079" sldId="256"/>
        </pc:sldMkLst>
        <pc:spChg chg="mod">
          <ac:chgData name="Ryan Liu" userId="0e6b04e675fb75c6" providerId="Windows Live" clId="Web-{922C4ACD-FD63-4372-B96D-6E5884F4732D}" dt="2024-08-05T20:46:09.522" v="30" actId="1076"/>
          <ac:spMkLst>
            <pc:docMk/>
            <pc:sldMk cId="2265184079" sldId="256"/>
            <ac:spMk id="2" creationId="{3651BF6C-46A0-7A63-2B0B-F85C0CE61B84}"/>
          </ac:spMkLst>
        </pc:spChg>
        <pc:spChg chg="mod">
          <ac:chgData name="Ryan Liu" userId="0e6b04e675fb75c6" providerId="Windows Live" clId="Web-{922C4ACD-FD63-4372-B96D-6E5884F4732D}" dt="2024-08-05T20:46:05.163" v="29" actId="1076"/>
          <ac:spMkLst>
            <pc:docMk/>
            <pc:sldMk cId="2265184079" sldId="256"/>
            <ac:spMk id="3" creationId="{BF758FD3-10DE-E4CE-C4FD-36D71C6F3E76}"/>
          </ac:spMkLst>
        </pc:spChg>
      </pc:sldChg>
      <pc:sldChg chg="modSp">
        <pc:chgData name="Ryan Liu" userId="0e6b04e675fb75c6" providerId="Windows Live" clId="Web-{922C4ACD-FD63-4372-B96D-6E5884F4732D}" dt="2024-08-05T20:47:12.649" v="34" actId="20577"/>
        <pc:sldMkLst>
          <pc:docMk/>
          <pc:sldMk cId="897675528" sldId="4576"/>
        </pc:sldMkLst>
        <pc:spChg chg="mod">
          <ac:chgData name="Ryan Liu" userId="0e6b04e675fb75c6" providerId="Windows Live" clId="Web-{922C4ACD-FD63-4372-B96D-6E5884F4732D}" dt="2024-08-05T20:47:12.649" v="34" actId="20577"/>
          <ac:spMkLst>
            <pc:docMk/>
            <pc:sldMk cId="897675528" sldId="4576"/>
            <ac:spMk id="2" creationId="{43408BE9-28C4-8ED5-C801-C95726F53A7E}"/>
          </ac:spMkLst>
        </pc:spChg>
      </pc:sldChg>
    </pc:docChg>
  </pc:docChgLst>
  <pc:docChgLst>
    <pc:chgData name="Ryan Liu" userId="0e6b04e675fb75c6" providerId="LiveId" clId="{8A5FA7EC-1447-41BE-A905-38F6D1BF2529}"/>
    <pc:docChg chg="undo custSel addSld delSld modSld sldOrd">
      <pc:chgData name="Ryan Liu" userId="0e6b04e675fb75c6" providerId="LiveId" clId="{8A5FA7EC-1447-41BE-A905-38F6D1BF2529}" dt="2024-06-04T02:28:53.661" v="2738" actId="14100"/>
      <pc:docMkLst>
        <pc:docMk/>
      </pc:docMkLst>
      <pc:sldChg chg="modSp mod">
        <pc:chgData name="Ryan Liu" userId="0e6b04e675fb75c6" providerId="LiveId" clId="{8A5FA7EC-1447-41BE-A905-38F6D1BF2529}" dt="2024-06-03T19:58:52.332" v="4" actId="14100"/>
        <pc:sldMkLst>
          <pc:docMk/>
          <pc:sldMk cId="2265184079" sldId="256"/>
        </pc:sldMkLst>
        <pc:picChg chg="mod">
          <ac:chgData name="Ryan Liu" userId="0e6b04e675fb75c6" providerId="LiveId" clId="{8A5FA7EC-1447-41BE-A905-38F6D1BF2529}" dt="2024-06-03T19:58:52.332" v="4" actId="14100"/>
          <ac:picMkLst>
            <pc:docMk/>
            <pc:sldMk cId="2265184079" sldId="256"/>
            <ac:picMk id="5" creationId="{84EBB961-27CE-6D9C-2C2C-E5F60C7A494F}"/>
          </ac:picMkLst>
        </pc:picChg>
      </pc:sldChg>
      <pc:sldChg chg="addSp modSp">
        <pc:chgData name="Ryan Liu" userId="0e6b04e675fb75c6" providerId="LiveId" clId="{8A5FA7EC-1447-41BE-A905-38F6D1BF2529}" dt="2024-06-03T19:59:02.740" v="6"/>
        <pc:sldMkLst>
          <pc:docMk/>
          <pc:sldMk cId="3610310999" sldId="257"/>
        </pc:sldMkLst>
        <pc:picChg chg="add mod">
          <ac:chgData name="Ryan Liu" userId="0e6b04e675fb75c6" providerId="LiveId" clId="{8A5FA7EC-1447-41BE-A905-38F6D1BF2529}" dt="2024-06-03T19:59:02.740" v="6"/>
          <ac:picMkLst>
            <pc:docMk/>
            <pc:sldMk cId="3610310999" sldId="257"/>
            <ac:picMk id="9" creationId="{EFBD5780-CA72-5C6E-7257-41F3C5318C95}"/>
          </ac:picMkLst>
        </pc:picChg>
      </pc:sldChg>
      <pc:sldChg chg="addSp modSp">
        <pc:chgData name="Ryan Liu" userId="0e6b04e675fb75c6" providerId="LiveId" clId="{8A5FA7EC-1447-41BE-A905-38F6D1BF2529}" dt="2024-06-03T19:58:57.892" v="5"/>
        <pc:sldMkLst>
          <pc:docMk/>
          <pc:sldMk cId="2505909434" sldId="4478"/>
        </pc:sldMkLst>
        <pc:picChg chg="add mod">
          <ac:chgData name="Ryan Liu" userId="0e6b04e675fb75c6" providerId="LiveId" clId="{8A5FA7EC-1447-41BE-A905-38F6D1BF2529}" dt="2024-06-03T19:58:57.892" v="5"/>
          <ac:picMkLst>
            <pc:docMk/>
            <pc:sldMk cId="2505909434" sldId="4478"/>
            <ac:picMk id="5" creationId="{D916CB40-A866-B9CF-1E13-86BD9B3276F6}"/>
          </ac:picMkLst>
        </pc:picChg>
      </pc:sldChg>
      <pc:sldChg chg="addSp modSp">
        <pc:chgData name="Ryan Liu" userId="0e6b04e675fb75c6" providerId="LiveId" clId="{8A5FA7EC-1447-41BE-A905-38F6D1BF2529}" dt="2024-06-03T19:59:03.608" v="7"/>
        <pc:sldMkLst>
          <pc:docMk/>
          <pc:sldMk cId="321917833" sldId="4569"/>
        </pc:sldMkLst>
        <pc:picChg chg="add mod">
          <ac:chgData name="Ryan Liu" userId="0e6b04e675fb75c6" providerId="LiveId" clId="{8A5FA7EC-1447-41BE-A905-38F6D1BF2529}" dt="2024-06-03T19:59:03.608" v="7"/>
          <ac:picMkLst>
            <pc:docMk/>
            <pc:sldMk cId="321917833" sldId="4569"/>
            <ac:picMk id="3" creationId="{DDD2A27F-F325-A539-77CF-37585177B0D7}"/>
          </ac:picMkLst>
        </pc:picChg>
      </pc:sldChg>
      <pc:sldChg chg="addSp delSp modSp new mod setBg">
        <pc:chgData name="Ryan Liu" userId="0e6b04e675fb75c6" providerId="LiveId" clId="{8A5FA7EC-1447-41BE-A905-38F6D1BF2529}" dt="2024-06-03T23:33:58.869" v="2481" actId="14100"/>
        <pc:sldMkLst>
          <pc:docMk/>
          <pc:sldMk cId="3405111948" sldId="4570"/>
        </pc:sldMkLst>
        <pc:spChg chg="mod">
          <ac:chgData name="Ryan Liu" userId="0e6b04e675fb75c6" providerId="LiveId" clId="{8A5FA7EC-1447-41BE-A905-38F6D1BF2529}" dt="2024-06-03T23:27:06.463" v="2433" actId="1076"/>
          <ac:spMkLst>
            <pc:docMk/>
            <pc:sldMk cId="3405111948" sldId="4570"/>
            <ac:spMk id="2" creationId="{5B941401-417A-B7E7-CAC1-C23B003E9993}"/>
          </ac:spMkLst>
        </pc:spChg>
        <pc:spChg chg="del">
          <ac:chgData name="Ryan Liu" userId="0e6b04e675fb75c6" providerId="LiveId" clId="{8A5FA7EC-1447-41BE-A905-38F6D1BF2529}" dt="2024-06-03T23:25:44.002" v="2425" actId="22"/>
          <ac:spMkLst>
            <pc:docMk/>
            <pc:sldMk cId="3405111948" sldId="4570"/>
            <ac:spMk id="3" creationId="{3D094C01-7A0D-55EF-9AD6-DEB4398D5CC4}"/>
          </ac:spMkLst>
        </pc:spChg>
        <pc:picChg chg="add mod">
          <ac:chgData name="Ryan Liu" userId="0e6b04e675fb75c6" providerId="LiveId" clId="{8A5FA7EC-1447-41BE-A905-38F6D1BF2529}" dt="2024-06-03T19:59:07.484" v="9"/>
          <ac:picMkLst>
            <pc:docMk/>
            <pc:sldMk cId="3405111948" sldId="4570"/>
            <ac:picMk id="4" creationId="{482CAD72-FB1A-4A53-ECD1-E873AC03B15D}"/>
          </ac:picMkLst>
        </pc:picChg>
        <pc:picChg chg="add mod ord modCrop">
          <ac:chgData name="Ryan Liu" userId="0e6b04e675fb75c6" providerId="LiveId" clId="{8A5FA7EC-1447-41BE-A905-38F6D1BF2529}" dt="2024-06-03T23:32:36.345" v="2476" actId="1076"/>
          <ac:picMkLst>
            <pc:docMk/>
            <pc:sldMk cId="3405111948" sldId="4570"/>
            <ac:picMk id="6" creationId="{45FE20EA-0F7B-BD1F-B0C4-3BCBFE1AB96F}"/>
          </ac:picMkLst>
        </pc:picChg>
        <pc:picChg chg="add del mod">
          <ac:chgData name="Ryan Liu" userId="0e6b04e675fb75c6" providerId="LiveId" clId="{8A5FA7EC-1447-41BE-A905-38F6D1BF2529}" dt="2024-06-03T23:27:00.040" v="2432" actId="478"/>
          <ac:picMkLst>
            <pc:docMk/>
            <pc:sldMk cId="3405111948" sldId="4570"/>
            <ac:picMk id="8" creationId="{AA5C5603-4B70-A87E-00A1-844341D773BF}"/>
          </ac:picMkLst>
        </pc:picChg>
        <pc:picChg chg="add mod">
          <ac:chgData name="Ryan Liu" userId="0e6b04e675fb75c6" providerId="LiveId" clId="{8A5FA7EC-1447-41BE-A905-38F6D1BF2529}" dt="2024-06-03T23:32:34.351" v="2475" actId="1076"/>
          <ac:picMkLst>
            <pc:docMk/>
            <pc:sldMk cId="3405111948" sldId="4570"/>
            <ac:picMk id="10" creationId="{B97B2147-D6E4-7989-1EE9-70A27A0533A0}"/>
          </ac:picMkLst>
        </pc:picChg>
        <pc:picChg chg="add mod">
          <ac:chgData name="Ryan Liu" userId="0e6b04e675fb75c6" providerId="LiveId" clId="{8A5FA7EC-1447-41BE-A905-38F6D1BF2529}" dt="2024-06-03T23:33:00.091" v="2478" actId="1076"/>
          <ac:picMkLst>
            <pc:docMk/>
            <pc:sldMk cId="3405111948" sldId="4570"/>
            <ac:picMk id="12" creationId="{A6AE12B6-22D6-23DC-FC65-2993E3ED7AE7}"/>
          </ac:picMkLst>
        </pc:picChg>
        <pc:picChg chg="add mod">
          <ac:chgData name="Ryan Liu" userId="0e6b04e675fb75c6" providerId="LiveId" clId="{8A5FA7EC-1447-41BE-A905-38F6D1BF2529}" dt="2024-06-03T23:33:58.869" v="2481" actId="14100"/>
          <ac:picMkLst>
            <pc:docMk/>
            <pc:sldMk cId="3405111948" sldId="4570"/>
            <ac:picMk id="14" creationId="{0B0084F7-17AA-BDE1-F483-591B0EDEACB8}"/>
          </ac:picMkLst>
        </pc:picChg>
      </pc:sldChg>
      <pc:sldChg chg="addSp delSp modSp new mod setBg modAnim">
        <pc:chgData name="Ryan Liu" userId="0e6b04e675fb75c6" providerId="LiveId" clId="{8A5FA7EC-1447-41BE-A905-38F6D1BF2529}" dt="2024-06-03T20:17:23.335" v="302" actId="1076"/>
        <pc:sldMkLst>
          <pc:docMk/>
          <pc:sldMk cId="981177127" sldId="4571"/>
        </pc:sldMkLst>
        <pc:spChg chg="mod">
          <ac:chgData name="Ryan Liu" userId="0e6b04e675fb75c6" providerId="LiveId" clId="{8A5FA7EC-1447-41BE-A905-38F6D1BF2529}" dt="2024-06-03T20:17:23.335" v="302" actId="1076"/>
          <ac:spMkLst>
            <pc:docMk/>
            <pc:sldMk cId="981177127" sldId="4571"/>
            <ac:spMk id="2" creationId="{179DFA15-1319-61E8-0528-07D1DD94C696}"/>
          </ac:spMkLst>
        </pc:spChg>
        <pc:spChg chg="add mod">
          <ac:chgData name="Ryan Liu" userId="0e6b04e675fb75c6" providerId="LiveId" clId="{8A5FA7EC-1447-41BE-A905-38F6D1BF2529}" dt="2024-06-03T20:17:11.885" v="300" actId="1076"/>
          <ac:spMkLst>
            <pc:docMk/>
            <pc:sldMk cId="981177127" sldId="4571"/>
            <ac:spMk id="5" creationId="{A26E196B-FAF4-55B5-7F31-7DE77443D25F}"/>
          </ac:spMkLst>
        </pc:spChg>
        <pc:spChg chg="add mod">
          <ac:chgData name="Ryan Liu" userId="0e6b04e675fb75c6" providerId="LiveId" clId="{8A5FA7EC-1447-41BE-A905-38F6D1BF2529}" dt="2024-06-03T20:17:16.553" v="301" actId="1076"/>
          <ac:spMkLst>
            <pc:docMk/>
            <pc:sldMk cId="981177127" sldId="4571"/>
            <ac:spMk id="6" creationId="{25C4983A-41EF-695C-CF27-8AD8B8D358EB}"/>
          </ac:spMkLst>
        </pc:spChg>
        <pc:spChg chg="add mod">
          <ac:chgData name="Ryan Liu" userId="0e6b04e675fb75c6" providerId="LiveId" clId="{8A5FA7EC-1447-41BE-A905-38F6D1BF2529}" dt="2024-06-03T20:13:43.082" v="273" actId="1076"/>
          <ac:spMkLst>
            <pc:docMk/>
            <pc:sldMk cId="981177127" sldId="4571"/>
            <ac:spMk id="7" creationId="{66672FDD-C5DF-363B-9B7C-6026FDA0FAD9}"/>
          </ac:spMkLst>
        </pc:spChg>
        <pc:spChg chg="add mod">
          <ac:chgData name="Ryan Liu" userId="0e6b04e675fb75c6" providerId="LiveId" clId="{8A5FA7EC-1447-41BE-A905-38F6D1BF2529}" dt="2024-06-03T20:13:39.337" v="272" actId="1076"/>
          <ac:spMkLst>
            <pc:docMk/>
            <pc:sldMk cId="981177127" sldId="4571"/>
            <ac:spMk id="8" creationId="{9E583BB8-744D-1BE9-7546-C0398567F7D8}"/>
          </ac:spMkLst>
        </pc:spChg>
        <pc:spChg chg="add mod">
          <ac:chgData name="Ryan Liu" userId="0e6b04e675fb75c6" providerId="LiveId" clId="{8A5FA7EC-1447-41BE-A905-38F6D1BF2529}" dt="2024-06-03T20:08:11.049" v="198" actId="1076"/>
          <ac:spMkLst>
            <pc:docMk/>
            <pc:sldMk cId="981177127" sldId="4571"/>
            <ac:spMk id="12" creationId="{D32D452F-3305-A697-0C8A-C0AEC3193BED}"/>
          </ac:spMkLst>
        </pc:spChg>
        <pc:spChg chg="add mod">
          <ac:chgData name="Ryan Liu" userId="0e6b04e675fb75c6" providerId="LiveId" clId="{8A5FA7EC-1447-41BE-A905-38F6D1BF2529}" dt="2024-06-03T20:14:52.318" v="284" actId="1076"/>
          <ac:spMkLst>
            <pc:docMk/>
            <pc:sldMk cId="981177127" sldId="4571"/>
            <ac:spMk id="16" creationId="{5C3BA052-FD10-8336-3EA1-16BCC1859415}"/>
          </ac:spMkLst>
        </pc:spChg>
        <pc:spChg chg="add mod">
          <ac:chgData name="Ryan Liu" userId="0e6b04e675fb75c6" providerId="LiveId" clId="{8A5FA7EC-1447-41BE-A905-38F6D1BF2529}" dt="2024-06-03T20:13:05.041" v="263" actId="1076"/>
          <ac:spMkLst>
            <pc:docMk/>
            <pc:sldMk cId="981177127" sldId="4571"/>
            <ac:spMk id="37" creationId="{AE77D331-A762-6BA1-CBD6-B59D8ACF325A}"/>
          </ac:spMkLst>
        </pc:spChg>
        <pc:picChg chg="add mod">
          <ac:chgData name="Ryan Liu" userId="0e6b04e675fb75c6" providerId="LiveId" clId="{8A5FA7EC-1447-41BE-A905-38F6D1BF2529}" dt="2024-06-03T19:59:05.838" v="8"/>
          <ac:picMkLst>
            <pc:docMk/>
            <pc:sldMk cId="981177127" sldId="4571"/>
            <ac:picMk id="4" creationId="{A8AC1E14-C137-C132-B1BE-10C697BABB3F}"/>
          </ac:picMkLst>
        </pc:picChg>
        <pc:cxnChg chg="add mod">
          <ac:chgData name="Ryan Liu" userId="0e6b04e675fb75c6" providerId="LiveId" clId="{8A5FA7EC-1447-41BE-A905-38F6D1BF2529}" dt="2024-06-03T20:17:11.885" v="300" actId="1076"/>
          <ac:cxnSpMkLst>
            <pc:docMk/>
            <pc:sldMk cId="981177127" sldId="4571"/>
            <ac:cxnSpMk id="10" creationId="{6D95304C-9362-491C-4518-0C334F9D7A29}"/>
          </ac:cxnSpMkLst>
        </pc:cxnChg>
        <pc:cxnChg chg="add mod">
          <ac:chgData name="Ryan Liu" userId="0e6b04e675fb75c6" providerId="LiveId" clId="{8A5FA7EC-1447-41BE-A905-38F6D1BF2529}" dt="2024-06-03T20:17:11.885" v="300" actId="1076"/>
          <ac:cxnSpMkLst>
            <pc:docMk/>
            <pc:sldMk cId="981177127" sldId="4571"/>
            <ac:cxnSpMk id="13" creationId="{8026B858-85CC-47FF-DD57-41EAE88263C1}"/>
          </ac:cxnSpMkLst>
        </pc:cxnChg>
        <pc:cxnChg chg="add mod">
          <ac:chgData name="Ryan Liu" userId="0e6b04e675fb75c6" providerId="LiveId" clId="{8A5FA7EC-1447-41BE-A905-38F6D1BF2529}" dt="2024-06-03T20:17:16.553" v="301" actId="1076"/>
          <ac:cxnSpMkLst>
            <pc:docMk/>
            <pc:sldMk cId="981177127" sldId="4571"/>
            <ac:cxnSpMk id="22" creationId="{F844E601-42D2-B399-6A02-684B6F61901F}"/>
          </ac:cxnSpMkLst>
        </pc:cxnChg>
        <pc:cxnChg chg="add mod">
          <ac:chgData name="Ryan Liu" userId="0e6b04e675fb75c6" providerId="LiveId" clId="{8A5FA7EC-1447-41BE-A905-38F6D1BF2529}" dt="2024-06-03T20:17:16.553" v="301" actId="1076"/>
          <ac:cxnSpMkLst>
            <pc:docMk/>
            <pc:sldMk cId="981177127" sldId="4571"/>
            <ac:cxnSpMk id="26" creationId="{7A353646-3D97-0347-7629-1DE85ED280B1}"/>
          </ac:cxnSpMkLst>
        </pc:cxnChg>
        <pc:cxnChg chg="add mod">
          <ac:chgData name="Ryan Liu" userId="0e6b04e675fb75c6" providerId="LiveId" clId="{8A5FA7EC-1447-41BE-A905-38F6D1BF2529}" dt="2024-06-03T20:17:16.553" v="301" actId="1076"/>
          <ac:cxnSpMkLst>
            <pc:docMk/>
            <pc:sldMk cId="981177127" sldId="4571"/>
            <ac:cxnSpMk id="28" creationId="{EA5D9BCF-D183-BB47-68B2-02ADBF430AB7}"/>
          </ac:cxnSpMkLst>
        </pc:cxnChg>
        <pc:cxnChg chg="add mod">
          <ac:chgData name="Ryan Liu" userId="0e6b04e675fb75c6" providerId="LiveId" clId="{8A5FA7EC-1447-41BE-A905-38F6D1BF2529}" dt="2024-06-03T20:17:11.885" v="300" actId="1076"/>
          <ac:cxnSpMkLst>
            <pc:docMk/>
            <pc:sldMk cId="981177127" sldId="4571"/>
            <ac:cxnSpMk id="30" creationId="{7BE4C436-6907-320A-2C01-4455CBE3FBD1}"/>
          </ac:cxnSpMkLst>
        </pc:cxnChg>
        <pc:cxnChg chg="add mod">
          <ac:chgData name="Ryan Liu" userId="0e6b04e675fb75c6" providerId="LiveId" clId="{8A5FA7EC-1447-41BE-A905-38F6D1BF2529}" dt="2024-06-03T20:17:16.553" v="301" actId="1076"/>
          <ac:cxnSpMkLst>
            <pc:docMk/>
            <pc:sldMk cId="981177127" sldId="4571"/>
            <ac:cxnSpMk id="32" creationId="{4F82DBD7-0991-D85B-1985-787F7669B87F}"/>
          </ac:cxnSpMkLst>
        </pc:cxnChg>
        <pc:cxnChg chg="add del mod">
          <ac:chgData name="Ryan Liu" userId="0e6b04e675fb75c6" providerId="LiveId" clId="{8A5FA7EC-1447-41BE-A905-38F6D1BF2529}" dt="2024-06-03T20:10:20.188" v="211" actId="478"/>
          <ac:cxnSpMkLst>
            <pc:docMk/>
            <pc:sldMk cId="981177127" sldId="4571"/>
            <ac:cxnSpMk id="34" creationId="{B2F255DA-4E81-C143-8998-9432BB54EA76}"/>
          </ac:cxnSpMkLst>
        </pc:cxnChg>
        <pc:cxnChg chg="add mod">
          <ac:chgData name="Ryan Liu" userId="0e6b04e675fb75c6" providerId="LiveId" clId="{8A5FA7EC-1447-41BE-A905-38F6D1BF2529}" dt="2024-06-03T20:14:52.318" v="284" actId="1076"/>
          <ac:cxnSpMkLst>
            <pc:docMk/>
            <pc:sldMk cId="981177127" sldId="4571"/>
            <ac:cxnSpMk id="36" creationId="{5D1F4F68-D94A-4D77-C6C4-A106EF359FFA}"/>
          </ac:cxnSpMkLst>
        </pc:cxnChg>
        <pc:cxnChg chg="add">
          <ac:chgData name="Ryan Liu" userId="0e6b04e675fb75c6" providerId="LiveId" clId="{8A5FA7EC-1447-41BE-A905-38F6D1BF2529}" dt="2024-06-03T20:15:20.175" v="285" actId="11529"/>
          <ac:cxnSpMkLst>
            <pc:docMk/>
            <pc:sldMk cId="981177127" sldId="4571"/>
            <ac:cxnSpMk id="58" creationId="{C845E76D-BA50-FACA-8CAB-F750B45FB7A3}"/>
          </ac:cxnSpMkLst>
        </pc:cxnChg>
        <pc:cxnChg chg="add">
          <ac:chgData name="Ryan Liu" userId="0e6b04e675fb75c6" providerId="LiveId" clId="{8A5FA7EC-1447-41BE-A905-38F6D1BF2529}" dt="2024-06-03T20:15:29.406" v="286" actId="11529"/>
          <ac:cxnSpMkLst>
            <pc:docMk/>
            <pc:sldMk cId="981177127" sldId="4571"/>
            <ac:cxnSpMk id="60" creationId="{6999D75D-EA00-437D-2BEC-F2EAD131B7B2}"/>
          </ac:cxnSpMkLst>
        </pc:cxnChg>
      </pc:sldChg>
      <pc:sldChg chg="modSp new mod setBg">
        <pc:chgData name="Ryan Liu" userId="0e6b04e675fb75c6" providerId="LiveId" clId="{8A5FA7EC-1447-41BE-A905-38F6D1BF2529}" dt="2024-06-03T20:50:50.738" v="2056" actId="1076"/>
        <pc:sldMkLst>
          <pc:docMk/>
          <pc:sldMk cId="2689763911" sldId="4572"/>
        </pc:sldMkLst>
        <pc:spChg chg="mod">
          <ac:chgData name="Ryan Liu" userId="0e6b04e675fb75c6" providerId="LiveId" clId="{8A5FA7EC-1447-41BE-A905-38F6D1BF2529}" dt="2024-06-03T20:50:50.738" v="2056" actId="1076"/>
          <ac:spMkLst>
            <pc:docMk/>
            <pc:sldMk cId="2689763911" sldId="4572"/>
            <ac:spMk id="2" creationId="{68BC60C0-47AA-16E3-5408-13DAA0028E6A}"/>
          </ac:spMkLst>
        </pc:spChg>
        <pc:spChg chg="mod">
          <ac:chgData name="Ryan Liu" userId="0e6b04e675fb75c6" providerId="LiveId" clId="{8A5FA7EC-1447-41BE-A905-38F6D1BF2529}" dt="2024-06-03T20:50:44.761" v="2055" actId="27636"/>
          <ac:spMkLst>
            <pc:docMk/>
            <pc:sldMk cId="2689763911" sldId="4572"/>
            <ac:spMk id="3" creationId="{3E298C7C-4F57-C510-6317-C64283C51534}"/>
          </ac:spMkLst>
        </pc:spChg>
      </pc:sldChg>
      <pc:sldChg chg="modSp new mod setBg">
        <pc:chgData name="Ryan Liu" userId="0e6b04e675fb75c6" providerId="LiveId" clId="{8A5FA7EC-1447-41BE-A905-38F6D1BF2529}" dt="2024-06-03T20:48:34.881" v="1906" actId="20577"/>
        <pc:sldMkLst>
          <pc:docMk/>
          <pc:sldMk cId="3943960633" sldId="4573"/>
        </pc:sldMkLst>
        <pc:spChg chg="mod">
          <ac:chgData name="Ryan Liu" userId="0e6b04e675fb75c6" providerId="LiveId" clId="{8A5FA7EC-1447-41BE-A905-38F6D1BF2529}" dt="2024-06-03T20:45:25.986" v="1554"/>
          <ac:spMkLst>
            <pc:docMk/>
            <pc:sldMk cId="3943960633" sldId="4573"/>
            <ac:spMk id="2" creationId="{C76BC66F-D387-227F-EF23-14BC007E59D5}"/>
          </ac:spMkLst>
        </pc:spChg>
        <pc:spChg chg="mod">
          <ac:chgData name="Ryan Liu" userId="0e6b04e675fb75c6" providerId="LiveId" clId="{8A5FA7EC-1447-41BE-A905-38F6D1BF2529}" dt="2024-06-03T20:48:34.881" v="1906" actId="20577"/>
          <ac:spMkLst>
            <pc:docMk/>
            <pc:sldMk cId="3943960633" sldId="4573"/>
            <ac:spMk id="3" creationId="{C493C7A0-2686-573B-1163-6C133A56AB95}"/>
          </ac:spMkLst>
        </pc:spChg>
      </pc:sldChg>
      <pc:sldChg chg="addSp delSp modSp new mod setBg">
        <pc:chgData name="Ryan Liu" userId="0e6b04e675fb75c6" providerId="LiveId" clId="{8A5FA7EC-1447-41BE-A905-38F6D1BF2529}" dt="2024-06-03T20:57:37.202" v="2125" actId="1076"/>
        <pc:sldMkLst>
          <pc:docMk/>
          <pc:sldMk cId="119727315" sldId="4574"/>
        </pc:sldMkLst>
        <pc:spChg chg="mod">
          <ac:chgData name="Ryan Liu" userId="0e6b04e675fb75c6" providerId="LiveId" clId="{8A5FA7EC-1447-41BE-A905-38F6D1BF2529}" dt="2024-06-03T20:51:31.070" v="2079" actId="20577"/>
          <ac:spMkLst>
            <pc:docMk/>
            <pc:sldMk cId="119727315" sldId="4574"/>
            <ac:spMk id="2" creationId="{7F4658F7-D654-0E0B-2273-3AAFDEBFC4DE}"/>
          </ac:spMkLst>
        </pc:spChg>
        <pc:spChg chg="del">
          <ac:chgData name="Ryan Liu" userId="0e6b04e675fb75c6" providerId="LiveId" clId="{8A5FA7EC-1447-41BE-A905-38F6D1BF2529}" dt="2024-06-03T20:52:16.673" v="2080" actId="1032"/>
          <ac:spMkLst>
            <pc:docMk/>
            <pc:sldMk cId="119727315" sldId="4574"/>
            <ac:spMk id="3" creationId="{5FF7160D-CD18-1B72-B161-8CAD51FDD314}"/>
          </ac:spMkLst>
        </pc:spChg>
        <pc:graphicFrameChg chg="add mod modGraphic">
          <ac:chgData name="Ryan Liu" userId="0e6b04e675fb75c6" providerId="LiveId" clId="{8A5FA7EC-1447-41BE-A905-38F6D1BF2529}" dt="2024-06-03T20:52:59.775" v="2121" actId="14100"/>
          <ac:graphicFrameMkLst>
            <pc:docMk/>
            <pc:sldMk cId="119727315" sldId="4574"/>
            <ac:graphicFrameMk id="4" creationId="{29F26FB7-0502-7DED-6DAF-6B00B0BFD4C2}"/>
          </ac:graphicFrameMkLst>
        </pc:graphicFrameChg>
        <pc:picChg chg="add mod">
          <ac:chgData name="Ryan Liu" userId="0e6b04e675fb75c6" providerId="LiveId" clId="{8A5FA7EC-1447-41BE-A905-38F6D1BF2529}" dt="2024-06-03T20:57:37.202" v="2125" actId="1076"/>
          <ac:picMkLst>
            <pc:docMk/>
            <pc:sldMk cId="119727315" sldId="4574"/>
            <ac:picMk id="6" creationId="{E56FE563-75A1-BA06-8C9A-CE8B1389EE21}"/>
          </ac:picMkLst>
        </pc:picChg>
      </pc:sldChg>
      <pc:sldChg chg="addSp delSp modSp new mod setBg modAnim">
        <pc:chgData name="Ryan Liu" userId="0e6b04e675fb75c6" providerId="LiveId" clId="{8A5FA7EC-1447-41BE-A905-38F6D1BF2529}" dt="2024-06-03T23:27:59.475" v="2441"/>
        <pc:sldMkLst>
          <pc:docMk/>
          <pc:sldMk cId="3608837294" sldId="4575"/>
        </pc:sldMkLst>
        <pc:spChg chg="mod">
          <ac:chgData name="Ryan Liu" userId="0e6b04e675fb75c6" providerId="LiveId" clId="{8A5FA7EC-1447-41BE-A905-38F6D1BF2529}" dt="2024-06-03T23:24:36.771" v="2422" actId="26606"/>
          <ac:spMkLst>
            <pc:docMk/>
            <pc:sldMk cId="3608837294" sldId="4575"/>
            <ac:spMk id="2" creationId="{3F16B414-360A-2697-2F2A-A179E2B9ECCB}"/>
          </ac:spMkLst>
        </pc:spChg>
        <pc:spChg chg="del mod">
          <ac:chgData name="Ryan Liu" userId="0e6b04e675fb75c6" providerId="LiveId" clId="{8A5FA7EC-1447-41BE-A905-38F6D1BF2529}" dt="2024-06-03T23:24:36.771" v="2422" actId="26606"/>
          <ac:spMkLst>
            <pc:docMk/>
            <pc:sldMk cId="3608837294" sldId="4575"/>
            <ac:spMk id="3" creationId="{4D48E13F-227D-0853-FE30-45CF9EDD7659}"/>
          </ac:spMkLst>
        </pc:spChg>
        <pc:graphicFrameChg chg="add">
          <ac:chgData name="Ryan Liu" userId="0e6b04e675fb75c6" providerId="LiveId" clId="{8A5FA7EC-1447-41BE-A905-38F6D1BF2529}" dt="2024-06-03T23:24:36.771" v="2422" actId="26606"/>
          <ac:graphicFrameMkLst>
            <pc:docMk/>
            <pc:sldMk cId="3608837294" sldId="4575"/>
            <ac:graphicFrameMk id="5" creationId="{24E1A564-CD42-0454-68BA-535E58C1AAA4}"/>
          </ac:graphicFrameMkLst>
        </pc:graphicFrameChg>
      </pc:sldChg>
      <pc:sldChg chg="addSp delSp modSp new mod setBg">
        <pc:chgData name="Ryan Liu" userId="0e6b04e675fb75c6" providerId="LiveId" clId="{8A5FA7EC-1447-41BE-A905-38F6D1BF2529}" dt="2024-06-03T23:35:04.926" v="2483" actId="1076"/>
        <pc:sldMkLst>
          <pc:docMk/>
          <pc:sldMk cId="897675528" sldId="4576"/>
        </pc:sldMkLst>
        <pc:spChg chg="mod">
          <ac:chgData name="Ryan Liu" userId="0e6b04e675fb75c6" providerId="LiveId" clId="{8A5FA7EC-1447-41BE-A905-38F6D1BF2529}" dt="2024-06-03T23:29:25.679" v="2455" actId="20577"/>
          <ac:spMkLst>
            <pc:docMk/>
            <pc:sldMk cId="897675528" sldId="4576"/>
            <ac:spMk id="2" creationId="{43408BE9-28C4-8ED5-C801-C95726F53A7E}"/>
          </ac:spMkLst>
        </pc:spChg>
        <pc:spChg chg="del">
          <ac:chgData name="Ryan Liu" userId="0e6b04e675fb75c6" providerId="LiveId" clId="{8A5FA7EC-1447-41BE-A905-38F6D1BF2529}" dt="2024-06-03T23:30:11.685" v="2457" actId="22"/>
          <ac:spMkLst>
            <pc:docMk/>
            <pc:sldMk cId="897675528" sldId="4576"/>
            <ac:spMk id="3" creationId="{D187BDCF-6EF9-7581-3A92-8FE91473628D}"/>
          </ac:spMkLst>
        </pc:spChg>
        <pc:picChg chg="add mod ord">
          <ac:chgData name="Ryan Liu" userId="0e6b04e675fb75c6" providerId="LiveId" clId="{8A5FA7EC-1447-41BE-A905-38F6D1BF2529}" dt="2024-06-03T23:32:11.489" v="2468" actId="1076"/>
          <ac:picMkLst>
            <pc:docMk/>
            <pc:sldMk cId="897675528" sldId="4576"/>
            <ac:picMk id="5" creationId="{46FB7005-9BF9-693F-CC77-A35047706099}"/>
          </ac:picMkLst>
        </pc:picChg>
        <pc:picChg chg="add mod">
          <ac:chgData name="Ryan Liu" userId="0e6b04e675fb75c6" providerId="LiveId" clId="{8A5FA7EC-1447-41BE-A905-38F6D1BF2529}" dt="2024-06-03T23:32:13.688" v="2469" actId="1076"/>
          <ac:picMkLst>
            <pc:docMk/>
            <pc:sldMk cId="897675528" sldId="4576"/>
            <ac:picMk id="7" creationId="{B82B5999-6035-9838-C855-4E2E46C57000}"/>
          </ac:picMkLst>
        </pc:picChg>
        <pc:picChg chg="add mod">
          <ac:chgData name="Ryan Liu" userId="0e6b04e675fb75c6" providerId="LiveId" clId="{8A5FA7EC-1447-41BE-A905-38F6D1BF2529}" dt="2024-06-03T23:35:04.926" v="2483" actId="1076"/>
          <ac:picMkLst>
            <pc:docMk/>
            <pc:sldMk cId="897675528" sldId="4576"/>
            <ac:picMk id="9" creationId="{93B8523B-BDA5-0525-CE8E-6E922FFF6C01}"/>
          </ac:picMkLst>
        </pc:picChg>
      </pc:sldChg>
      <pc:sldChg chg="modSp new mod ord setBg">
        <pc:chgData name="Ryan Liu" userId="0e6b04e675fb75c6" providerId="LiveId" clId="{8A5FA7EC-1447-41BE-A905-38F6D1BF2529}" dt="2024-06-03T23:46:04.172" v="2563"/>
        <pc:sldMkLst>
          <pc:docMk/>
          <pc:sldMk cId="3127944099" sldId="4577"/>
        </pc:sldMkLst>
        <pc:spChg chg="mod">
          <ac:chgData name="Ryan Liu" userId="0e6b04e675fb75c6" providerId="LiveId" clId="{8A5FA7EC-1447-41BE-A905-38F6D1BF2529}" dt="2024-06-03T23:39:43.792" v="2494" actId="20577"/>
          <ac:spMkLst>
            <pc:docMk/>
            <pc:sldMk cId="3127944099" sldId="4577"/>
            <ac:spMk id="2" creationId="{22A43314-3268-CAA5-A01D-662DEB5AEF32}"/>
          </ac:spMkLst>
        </pc:spChg>
        <pc:spChg chg="mod">
          <ac:chgData name="Ryan Liu" userId="0e6b04e675fb75c6" providerId="LiveId" clId="{8A5FA7EC-1447-41BE-A905-38F6D1BF2529}" dt="2024-06-03T23:45:05.525" v="2560" actId="207"/>
          <ac:spMkLst>
            <pc:docMk/>
            <pc:sldMk cId="3127944099" sldId="4577"/>
            <ac:spMk id="3" creationId="{AEFCEEC6-4395-D9C9-44C2-A367CD155DFA}"/>
          </ac:spMkLst>
        </pc:spChg>
      </pc:sldChg>
      <pc:sldChg chg="addSp delSp modSp new mod setBg">
        <pc:chgData name="Ryan Liu" userId="0e6b04e675fb75c6" providerId="LiveId" clId="{8A5FA7EC-1447-41BE-A905-38F6D1BF2529}" dt="2024-06-03T23:47:22.133" v="2599" actId="1076"/>
        <pc:sldMkLst>
          <pc:docMk/>
          <pc:sldMk cId="2216421416" sldId="4578"/>
        </pc:sldMkLst>
        <pc:spChg chg="mod">
          <ac:chgData name="Ryan Liu" userId="0e6b04e675fb75c6" providerId="LiveId" clId="{8A5FA7EC-1447-41BE-A905-38F6D1BF2529}" dt="2024-06-03T23:47:20.299" v="2598" actId="14100"/>
          <ac:spMkLst>
            <pc:docMk/>
            <pc:sldMk cId="2216421416" sldId="4578"/>
            <ac:spMk id="2" creationId="{18D4E04B-E1CE-B835-94A6-00B834C4574E}"/>
          </ac:spMkLst>
        </pc:spChg>
        <pc:spChg chg="del">
          <ac:chgData name="Ryan Liu" userId="0e6b04e675fb75c6" providerId="LiveId" clId="{8A5FA7EC-1447-41BE-A905-38F6D1BF2529}" dt="2024-06-03T23:46:38.906" v="2566" actId="22"/>
          <ac:spMkLst>
            <pc:docMk/>
            <pc:sldMk cId="2216421416" sldId="4578"/>
            <ac:spMk id="3" creationId="{0053C927-B5B5-FF89-667C-0E9A345F959B}"/>
          </ac:spMkLst>
        </pc:spChg>
        <pc:picChg chg="add mod ord modCrop">
          <ac:chgData name="Ryan Liu" userId="0e6b04e675fb75c6" providerId="LiveId" clId="{8A5FA7EC-1447-41BE-A905-38F6D1BF2529}" dt="2024-06-03T23:47:22.133" v="2599" actId="1076"/>
          <ac:picMkLst>
            <pc:docMk/>
            <pc:sldMk cId="2216421416" sldId="4578"/>
            <ac:picMk id="5" creationId="{E4500848-0742-E3A4-B2DF-647DE8815084}"/>
          </ac:picMkLst>
        </pc:picChg>
      </pc:sldChg>
      <pc:sldChg chg="new del">
        <pc:chgData name="Ryan Liu" userId="0e6b04e675fb75c6" providerId="LiveId" clId="{8A5FA7EC-1447-41BE-A905-38F6D1BF2529}" dt="2024-06-03T23:58:18.336" v="2733" actId="47"/>
        <pc:sldMkLst>
          <pc:docMk/>
          <pc:sldMk cId="3846052983" sldId="4579"/>
        </pc:sldMkLst>
      </pc:sldChg>
      <pc:sldChg chg="modSp new mod setBg">
        <pc:chgData name="Ryan Liu" userId="0e6b04e675fb75c6" providerId="LiveId" clId="{8A5FA7EC-1447-41BE-A905-38F6D1BF2529}" dt="2024-06-03T23:55:44.465" v="2652" actId="27636"/>
        <pc:sldMkLst>
          <pc:docMk/>
          <pc:sldMk cId="2130624306" sldId="4580"/>
        </pc:sldMkLst>
        <pc:spChg chg="mod">
          <ac:chgData name="Ryan Liu" userId="0e6b04e675fb75c6" providerId="LiveId" clId="{8A5FA7EC-1447-41BE-A905-38F6D1BF2529}" dt="2024-06-03T23:50:28.953" v="2617" actId="20577"/>
          <ac:spMkLst>
            <pc:docMk/>
            <pc:sldMk cId="2130624306" sldId="4580"/>
            <ac:spMk id="2" creationId="{D452FF66-8D37-0573-86AC-B248CFA923E0}"/>
          </ac:spMkLst>
        </pc:spChg>
        <pc:spChg chg="mod">
          <ac:chgData name="Ryan Liu" userId="0e6b04e675fb75c6" providerId="LiveId" clId="{8A5FA7EC-1447-41BE-A905-38F6D1BF2529}" dt="2024-06-03T23:55:44.465" v="2652" actId="27636"/>
          <ac:spMkLst>
            <pc:docMk/>
            <pc:sldMk cId="2130624306" sldId="4580"/>
            <ac:spMk id="3" creationId="{CBBEA034-7807-3E7D-7A63-0831843ABCEE}"/>
          </ac:spMkLst>
        </pc:spChg>
      </pc:sldChg>
      <pc:sldChg chg="addSp delSp modSp new mod setBg">
        <pc:chgData name="Ryan Liu" userId="0e6b04e675fb75c6" providerId="LiveId" clId="{8A5FA7EC-1447-41BE-A905-38F6D1BF2529}" dt="2024-06-04T02:28:45.211" v="2736" actId="1076"/>
        <pc:sldMkLst>
          <pc:docMk/>
          <pc:sldMk cId="2633978973" sldId="4581"/>
        </pc:sldMkLst>
        <pc:spChg chg="mod">
          <ac:chgData name="Ryan Liu" userId="0e6b04e675fb75c6" providerId="LiveId" clId="{8A5FA7EC-1447-41BE-A905-38F6D1BF2529}" dt="2024-06-04T02:28:45.211" v="2736" actId="1076"/>
          <ac:spMkLst>
            <pc:docMk/>
            <pc:sldMk cId="2633978973" sldId="4581"/>
            <ac:spMk id="2" creationId="{6A95E894-A3C1-F042-9569-9FE7F2DA6FF8}"/>
          </ac:spMkLst>
        </pc:spChg>
        <pc:spChg chg="del">
          <ac:chgData name="Ryan Liu" userId="0e6b04e675fb75c6" providerId="LiveId" clId="{8A5FA7EC-1447-41BE-A905-38F6D1BF2529}" dt="2024-06-03T23:55:55.488" v="2654" actId="22"/>
          <ac:spMkLst>
            <pc:docMk/>
            <pc:sldMk cId="2633978973" sldId="4581"/>
            <ac:spMk id="3" creationId="{B1ECD29C-3DAB-443E-D8CD-E24C2CD82A2D}"/>
          </ac:spMkLst>
        </pc:spChg>
        <pc:picChg chg="add mod ord">
          <ac:chgData name="Ryan Liu" userId="0e6b04e675fb75c6" providerId="LiveId" clId="{8A5FA7EC-1447-41BE-A905-38F6D1BF2529}" dt="2024-06-04T02:28:42.275" v="2735" actId="14100"/>
          <ac:picMkLst>
            <pc:docMk/>
            <pc:sldMk cId="2633978973" sldId="4581"/>
            <ac:picMk id="5" creationId="{BAE6B358-65B7-D438-8D06-9EBF187C2717}"/>
          </ac:picMkLst>
        </pc:picChg>
      </pc:sldChg>
      <pc:sldChg chg="addSp delSp modSp new mod setBg">
        <pc:chgData name="Ryan Liu" userId="0e6b04e675fb75c6" providerId="LiveId" clId="{8A5FA7EC-1447-41BE-A905-38F6D1BF2529}" dt="2024-06-04T02:28:53.661" v="2738" actId="14100"/>
        <pc:sldMkLst>
          <pc:docMk/>
          <pc:sldMk cId="3148206965" sldId="4582"/>
        </pc:sldMkLst>
        <pc:spChg chg="mod">
          <ac:chgData name="Ryan Liu" userId="0e6b04e675fb75c6" providerId="LiveId" clId="{8A5FA7EC-1447-41BE-A905-38F6D1BF2529}" dt="2024-06-03T23:57:49.385" v="2730" actId="14100"/>
          <ac:spMkLst>
            <pc:docMk/>
            <pc:sldMk cId="3148206965" sldId="4582"/>
            <ac:spMk id="2" creationId="{B3867B77-1C11-5F9C-1D89-051FF8FF31BC}"/>
          </ac:spMkLst>
        </pc:spChg>
        <pc:spChg chg="del">
          <ac:chgData name="Ryan Liu" userId="0e6b04e675fb75c6" providerId="LiveId" clId="{8A5FA7EC-1447-41BE-A905-38F6D1BF2529}" dt="2024-06-03T23:57:36.742" v="2725" actId="22"/>
          <ac:spMkLst>
            <pc:docMk/>
            <pc:sldMk cId="3148206965" sldId="4582"/>
            <ac:spMk id="3" creationId="{4DA0D169-5A08-BD3A-934B-90EC6C5C3B04}"/>
          </ac:spMkLst>
        </pc:spChg>
        <pc:picChg chg="add mod ord">
          <ac:chgData name="Ryan Liu" userId="0e6b04e675fb75c6" providerId="LiveId" clId="{8A5FA7EC-1447-41BE-A905-38F6D1BF2529}" dt="2024-06-04T02:28:53.661" v="2738" actId="14100"/>
          <ac:picMkLst>
            <pc:docMk/>
            <pc:sldMk cId="3148206965" sldId="4582"/>
            <ac:picMk id="5" creationId="{16100BB5-69B7-0226-8FAB-7B1D671170F7}"/>
          </ac:picMkLst>
        </pc:picChg>
      </pc:sldChg>
    </pc:docChg>
  </pc:docChgLst>
  <pc:docChgLst>
    <pc:chgData name="Ryan Liu" userId="0e6b04e675fb75c6" providerId="Windows Live" clId="Web-{30A4BF6B-5D19-42D1-BFB9-B1C572F1909C}"/>
    <pc:docChg chg="modSld">
      <pc:chgData name="Ryan Liu" userId="0e6b04e675fb75c6" providerId="Windows Live" clId="Web-{30A4BF6B-5D19-42D1-BFB9-B1C572F1909C}" dt="2024-07-08T23:53:37.941" v="24" actId="20577"/>
      <pc:docMkLst>
        <pc:docMk/>
      </pc:docMkLst>
      <pc:sldChg chg="modSp">
        <pc:chgData name="Ryan Liu" userId="0e6b04e675fb75c6" providerId="Windows Live" clId="Web-{30A4BF6B-5D19-42D1-BFB9-B1C572F1909C}" dt="2024-07-08T23:53:37.941" v="24" actId="20577"/>
        <pc:sldMkLst>
          <pc:docMk/>
          <pc:sldMk cId="4257385300" sldId="4588"/>
        </pc:sldMkLst>
        <pc:spChg chg="mod">
          <ac:chgData name="Ryan Liu" userId="0e6b04e675fb75c6" providerId="Windows Live" clId="Web-{30A4BF6B-5D19-42D1-BFB9-B1C572F1909C}" dt="2024-07-08T23:53:37.941" v="24" actId="20577"/>
          <ac:spMkLst>
            <pc:docMk/>
            <pc:sldMk cId="4257385300" sldId="4588"/>
            <ac:spMk id="4" creationId="{3615C6F2-82BD-67A1-B7DC-44B36F082637}"/>
          </ac:spMkLst>
        </pc:spChg>
      </pc:sldChg>
    </pc:docChg>
  </pc:docChgLst>
  <pc:docChgLst>
    <pc:chgData clId="Web-{52E6D772-8F44-4EEC-9EEF-9786A1F6CF16}"/>
    <pc:docChg chg="modSld">
      <pc:chgData name="" userId="" providerId="" clId="Web-{52E6D772-8F44-4EEC-9EEF-9786A1F6CF16}" dt="2024-06-17T22:28:11.201" v="3" actId="20577"/>
      <pc:docMkLst>
        <pc:docMk/>
      </pc:docMkLst>
      <pc:sldChg chg="modSp">
        <pc:chgData name="" userId="" providerId="" clId="Web-{52E6D772-8F44-4EEC-9EEF-9786A1F6CF16}" dt="2024-06-17T22:28:11.201" v="3" actId="20577"/>
        <pc:sldMkLst>
          <pc:docMk/>
          <pc:sldMk cId="2265184079" sldId="256"/>
        </pc:sldMkLst>
        <pc:spChg chg="mod">
          <ac:chgData name="" userId="" providerId="" clId="Web-{52E6D772-8F44-4EEC-9EEF-9786A1F6CF16}" dt="2024-06-17T22:28:11.201" v="3" actId="20577"/>
          <ac:spMkLst>
            <pc:docMk/>
            <pc:sldMk cId="2265184079" sldId="256"/>
            <ac:spMk id="2" creationId="{3651BF6C-46A0-7A63-2B0B-F85C0CE61B84}"/>
          </ac:spMkLst>
        </pc:spChg>
      </pc:sldChg>
    </pc:docChg>
  </pc:docChgLst>
  <pc:docChgLst>
    <pc:chgData name="Ryan Liu" userId="0e6b04e675fb75c6" providerId="Windows Live" clId="Web-{C2B364E0-0418-4656-BB4D-C342A3554249}"/>
    <pc:docChg chg="addSld delSld modSld">
      <pc:chgData name="Ryan Liu" userId="0e6b04e675fb75c6" providerId="Windows Live" clId="Web-{C2B364E0-0418-4656-BB4D-C342A3554249}" dt="2024-07-08T22:44:05.872" v="512" actId="20577"/>
      <pc:docMkLst>
        <pc:docMk/>
      </pc:docMkLst>
      <pc:sldChg chg="modSp">
        <pc:chgData name="Ryan Liu" userId="0e6b04e675fb75c6" providerId="Windows Live" clId="Web-{C2B364E0-0418-4656-BB4D-C342A3554249}" dt="2024-07-08T21:57:05.948" v="54" actId="20577"/>
        <pc:sldMkLst>
          <pc:docMk/>
          <pc:sldMk cId="2265184079" sldId="256"/>
        </pc:sldMkLst>
        <pc:spChg chg="mod">
          <ac:chgData name="Ryan Liu" userId="0e6b04e675fb75c6" providerId="Windows Live" clId="Web-{C2B364E0-0418-4656-BB4D-C342A3554249}" dt="2024-07-08T21:57:05.948" v="54" actId="20577"/>
          <ac:spMkLst>
            <pc:docMk/>
            <pc:sldMk cId="2265184079" sldId="256"/>
            <ac:spMk id="2" creationId="{3651BF6C-46A0-7A63-2B0B-F85C0CE61B84}"/>
          </ac:spMkLst>
        </pc:spChg>
        <pc:spChg chg="mod">
          <ac:chgData name="Ryan Liu" userId="0e6b04e675fb75c6" providerId="Windows Live" clId="Web-{C2B364E0-0418-4656-BB4D-C342A3554249}" dt="2024-07-08T21:46:25.275" v="5" actId="20577"/>
          <ac:spMkLst>
            <pc:docMk/>
            <pc:sldMk cId="2265184079" sldId="256"/>
            <ac:spMk id="3" creationId="{BF758FD3-10DE-E4CE-C4FD-36D71C6F3E76}"/>
          </ac:spMkLst>
        </pc:spChg>
      </pc:sldChg>
      <pc:sldChg chg="modSp">
        <pc:chgData name="Ryan Liu" userId="0e6b04e675fb75c6" providerId="Windows Live" clId="Web-{C2B364E0-0418-4656-BB4D-C342A3554249}" dt="2024-07-08T21:52:26.151" v="37" actId="20577"/>
        <pc:sldMkLst>
          <pc:docMk/>
          <pc:sldMk cId="897675528" sldId="4576"/>
        </pc:sldMkLst>
        <pc:spChg chg="mod">
          <ac:chgData name="Ryan Liu" userId="0e6b04e675fb75c6" providerId="Windows Live" clId="Web-{C2B364E0-0418-4656-BB4D-C342A3554249}" dt="2024-07-08T21:51:10.963" v="15" actId="20577"/>
          <ac:spMkLst>
            <pc:docMk/>
            <pc:sldMk cId="897675528" sldId="4576"/>
            <ac:spMk id="2" creationId="{43408BE9-28C4-8ED5-C801-C95726F53A7E}"/>
          </ac:spMkLst>
        </pc:spChg>
        <pc:spChg chg="mod">
          <ac:chgData name="Ryan Liu" userId="0e6b04e675fb75c6" providerId="Windows Live" clId="Web-{C2B364E0-0418-4656-BB4D-C342A3554249}" dt="2024-07-08T21:52:26.151" v="37" actId="20577"/>
          <ac:spMkLst>
            <pc:docMk/>
            <pc:sldMk cId="897675528" sldId="4576"/>
            <ac:spMk id="4" creationId="{EC75D639-723F-2234-F17D-832543FA0C5B}"/>
          </ac:spMkLst>
        </pc:spChg>
      </pc:sldChg>
      <pc:sldChg chg="delSp modSp delAnim">
        <pc:chgData name="Ryan Liu" userId="0e6b04e675fb75c6" providerId="Windows Live" clId="Web-{C2B364E0-0418-4656-BB4D-C342A3554249}" dt="2024-07-08T22:08:05.809" v="151" actId="1076"/>
        <pc:sldMkLst>
          <pc:docMk/>
          <pc:sldMk cId="1666171798" sldId="4583"/>
        </pc:sldMkLst>
        <pc:spChg chg="mod">
          <ac:chgData name="Ryan Liu" userId="0e6b04e675fb75c6" providerId="Windows Live" clId="Web-{C2B364E0-0418-4656-BB4D-C342A3554249}" dt="2024-07-08T22:08:05.809" v="151" actId="1076"/>
          <ac:spMkLst>
            <pc:docMk/>
            <pc:sldMk cId="1666171798" sldId="4583"/>
            <ac:spMk id="2" creationId="{43408BE9-28C4-8ED5-C801-C95726F53A7E}"/>
          </ac:spMkLst>
        </pc:spChg>
        <pc:spChg chg="del">
          <ac:chgData name="Ryan Liu" userId="0e6b04e675fb75c6" providerId="Windows Live" clId="Web-{C2B364E0-0418-4656-BB4D-C342A3554249}" dt="2024-07-08T21:58:02.136" v="68"/>
          <ac:spMkLst>
            <pc:docMk/>
            <pc:sldMk cId="1666171798" sldId="4583"/>
            <ac:spMk id="3" creationId="{518C0252-D58A-8079-1CE1-87CC1A727F45}"/>
          </ac:spMkLst>
        </pc:spChg>
        <pc:spChg chg="mod">
          <ac:chgData name="Ryan Liu" userId="0e6b04e675fb75c6" providerId="Windows Live" clId="Web-{C2B364E0-0418-4656-BB4D-C342A3554249}" dt="2024-07-08T22:00:54.074" v="105" actId="20577"/>
          <ac:spMkLst>
            <pc:docMk/>
            <pc:sldMk cId="1666171798" sldId="4583"/>
            <ac:spMk id="5" creationId="{9FBC5E67-6D36-EF91-E7A2-B14C0DA258DF}"/>
          </ac:spMkLst>
        </pc:spChg>
        <pc:graphicFrameChg chg="del">
          <ac:chgData name="Ryan Liu" userId="0e6b04e675fb75c6" providerId="Windows Live" clId="Web-{C2B364E0-0418-4656-BB4D-C342A3554249}" dt="2024-07-08T21:57:54.026" v="66"/>
          <ac:graphicFrameMkLst>
            <pc:docMk/>
            <pc:sldMk cId="1666171798" sldId="4583"/>
            <ac:graphicFrameMk id="4" creationId="{7C15B0A3-1983-ACCE-34B2-BEEAC512464D}"/>
          </ac:graphicFrameMkLst>
        </pc:graphicFrameChg>
      </pc:sldChg>
      <pc:sldChg chg="addSp modSp addAnim delAnim">
        <pc:chgData name="Ryan Liu" userId="0e6b04e675fb75c6" providerId="Windows Live" clId="Web-{C2B364E0-0418-4656-BB4D-C342A3554249}" dt="2024-07-08T22:31:37.605" v="335" actId="20577"/>
        <pc:sldMkLst>
          <pc:docMk/>
          <pc:sldMk cId="3759498312" sldId="4584"/>
        </pc:sldMkLst>
        <pc:spChg chg="mod">
          <ac:chgData name="Ryan Liu" userId="0e6b04e675fb75c6" providerId="Windows Live" clId="Web-{C2B364E0-0418-4656-BB4D-C342A3554249}" dt="2024-07-08T22:10:18.075" v="187" actId="20577"/>
          <ac:spMkLst>
            <pc:docMk/>
            <pc:sldMk cId="3759498312" sldId="4584"/>
            <ac:spMk id="2" creationId="{43408BE9-28C4-8ED5-C801-C95726F53A7E}"/>
          </ac:spMkLst>
        </pc:spChg>
        <pc:spChg chg="mod">
          <ac:chgData name="Ryan Liu" userId="0e6b04e675fb75c6" providerId="Windows Live" clId="Web-{C2B364E0-0418-4656-BB4D-C342A3554249}" dt="2024-07-08T22:31:37.605" v="335" actId="20577"/>
          <ac:spMkLst>
            <pc:docMk/>
            <pc:sldMk cId="3759498312" sldId="4584"/>
            <ac:spMk id="4" creationId="{3615C6F2-82BD-67A1-B7DC-44B36F082637}"/>
          </ac:spMkLst>
        </pc:spChg>
        <pc:graphicFrameChg chg="add mod modGraphic">
          <ac:chgData name="Ryan Liu" userId="0e6b04e675fb75c6" providerId="Windows Live" clId="Web-{C2B364E0-0418-4656-BB4D-C342A3554249}" dt="2024-07-08T22:09:44.434" v="182" actId="1076"/>
          <ac:graphicFrameMkLst>
            <pc:docMk/>
            <pc:sldMk cId="3759498312" sldId="4584"/>
            <ac:graphicFrameMk id="5" creationId="{E5088357-C1D3-CF5F-3934-FCF6DD988FA5}"/>
          </ac:graphicFrameMkLst>
        </pc:graphicFrameChg>
      </pc:sldChg>
      <pc:sldChg chg="modSp">
        <pc:chgData name="Ryan Liu" userId="0e6b04e675fb75c6" providerId="Windows Live" clId="Web-{C2B364E0-0418-4656-BB4D-C342A3554249}" dt="2024-07-08T22:39:15.231" v="470" actId="1076"/>
        <pc:sldMkLst>
          <pc:docMk/>
          <pc:sldMk cId="4257385300" sldId="4588"/>
        </pc:sldMkLst>
        <pc:spChg chg="mod">
          <ac:chgData name="Ryan Liu" userId="0e6b04e675fb75c6" providerId="Windows Live" clId="Web-{C2B364E0-0418-4656-BB4D-C342A3554249}" dt="2024-07-08T22:30:59.667" v="326" actId="20577"/>
          <ac:spMkLst>
            <pc:docMk/>
            <pc:sldMk cId="4257385300" sldId="4588"/>
            <ac:spMk id="2" creationId="{43408BE9-28C4-8ED5-C801-C95726F53A7E}"/>
          </ac:spMkLst>
        </pc:spChg>
        <pc:spChg chg="mod">
          <ac:chgData name="Ryan Liu" userId="0e6b04e675fb75c6" providerId="Windows Live" clId="Web-{C2B364E0-0418-4656-BB4D-C342A3554249}" dt="2024-07-08T22:39:15.231" v="470" actId="1076"/>
          <ac:spMkLst>
            <pc:docMk/>
            <pc:sldMk cId="4257385300" sldId="4588"/>
            <ac:spMk id="4" creationId="{3615C6F2-82BD-67A1-B7DC-44B36F082637}"/>
          </ac:spMkLst>
        </pc:spChg>
      </pc:sldChg>
      <pc:sldChg chg="del">
        <pc:chgData name="Ryan Liu" userId="0e6b04e675fb75c6" providerId="Windows Live" clId="Web-{C2B364E0-0418-4656-BB4D-C342A3554249}" dt="2024-07-08T22:42:01.996" v="472"/>
        <pc:sldMkLst>
          <pc:docMk/>
          <pc:sldMk cId="2030562395" sldId="4589"/>
        </pc:sldMkLst>
      </pc:sldChg>
      <pc:sldChg chg="addSp delSp modSp add replId">
        <pc:chgData name="Ryan Liu" userId="0e6b04e675fb75c6" providerId="Windows Live" clId="Web-{C2B364E0-0418-4656-BB4D-C342A3554249}" dt="2024-07-08T22:24:19.686" v="246" actId="20577"/>
        <pc:sldMkLst>
          <pc:docMk/>
          <pc:sldMk cId="3894800904" sldId="4590"/>
        </pc:sldMkLst>
        <pc:spChg chg="mod">
          <ac:chgData name="Ryan Liu" userId="0e6b04e675fb75c6" providerId="Windows Live" clId="Web-{C2B364E0-0418-4656-BB4D-C342A3554249}" dt="2024-07-08T21:56:04.401" v="44" actId="1076"/>
          <ac:spMkLst>
            <pc:docMk/>
            <pc:sldMk cId="3894800904" sldId="4590"/>
            <ac:spMk id="2" creationId="{43408BE9-28C4-8ED5-C801-C95726F53A7E}"/>
          </ac:spMkLst>
        </pc:spChg>
        <pc:spChg chg="mod">
          <ac:chgData name="Ryan Liu" userId="0e6b04e675fb75c6" providerId="Windows Live" clId="Web-{C2B364E0-0418-4656-BB4D-C342A3554249}" dt="2024-07-08T21:55:42.182" v="40" actId="20577"/>
          <ac:spMkLst>
            <pc:docMk/>
            <pc:sldMk cId="3894800904" sldId="4590"/>
            <ac:spMk id="4" creationId="{EC75D639-723F-2234-F17D-832543FA0C5B}"/>
          </ac:spMkLst>
        </pc:spChg>
        <pc:spChg chg="add del mod">
          <ac:chgData name="Ryan Liu" userId="0e6b04e675fb75c6" providerId="Windows Live" clId="Web-{C2B364E0-0418-4656-BB4D-C342A3554249}" dt="2024-07-08T22:21:38.498" v="198"/>
          <ac:spMkLst>
            <pc:docMk/>
            <pc:sldMk cId="3894800904" sldId="4590"/>
            <ac:spMk id="5" creationId="{92305950-7617-6A9A-8EBD-09664F25D7F3}"/>
          </ac:spMkLst>
        </pc:spChg>
        <pc:spChg chg="add del">
          <ac:chgData name="Ryan Liu" userId="0e6b04e675fb75c6" providerId="Windows Live" clId="Web-{C2B364E0-0418-4656-BB4D-C342A3554249}" dt="2024-07-08T22:22:52.310" v="203"/>
          <ac:spMkLst>
            <pc:docMk/>
            <pc:sldMk cId="3894800904" sldId="4590"/>
            <ac:spMk id="6" creationId="{C8A5E514-DBA1-FF0A-71A9-545E3141ADB9}"/>
          </ac:spMkLst>
        </pc:spChg>
        <pc:spChg chg="add mod">
          <ac:chgData name="Ryan Liu" userId="0e6b04e675fb75c6" providerId="Windows Live" clId="Web-{C2B364E0-0418-4656-BB4D-C342A3554249}" dt="2024-07-08T22:23:34.029" v="223" actId="1076"/>
          <ac:spMkLst>
            <pc:docMk/>
            <pc:sldMk cId="3894800904" sldId="4590"/>
            <ac:spMk id="7" creationId="{4FD5D0D5-5CAB-2649-F86E-8EA0A7202113}"/>
          </ac:spMkLst>
        </pc:spChg>
        <pc:spChg chg="add mod">
          <ac:chgData name="Ryan Liu" userId="0e6b04e675fb75c6" providerId="Windows Live" clId="Web-{C2B364E0-0418-4656-BB4D-C342A3554249}" dt="2024-07-08T22:24:19.686" v="246" actId="20577"/>
          <ac:spMkLst>
            <pc:docMk/>
            <pc:sldMk cId="3894800904" sldId="4590"/>
            <ac:spMk id="8" creationId="{A394FA09-BDF5-DE5C-8A46-66D5F2809D1D}"/>
          </ac:spMkLst>
        </pc:spChg>
        <pc:picChg chg="add mod">
          <ac:chgData name="Ryan Liu" userId="0e6b04e675fb75c6" providerId="Windows Live" clId="Web-{C2B364E0-0418-4656-BB4D-C342A3554249}" dt="2024-07-08T21:56:30.729" v="51" actId="14100"/>
          <ac:picMkLst>
            <pc:docMk/>
            <pc:sldMk cId="3894800904" sldId="4590"/>
            <ac:picMk id="3" creationId="{01FE0B0C-1553-D666-2FA5-0DF83098BE9B}"/>
          </ac:picMkLst>
        </pc:picChg>
      </pc:sldChg>
      <pc:sldChg chg="add del replId">
        <pc:chgData name="Ryan Liu" userId="0e6b04e675fb75c6" providerId="Windows Live" clId="Web-{C2B364E0-0418-4656-BB4D-C342A3554249}" dt="2024-07-08T22:41:58.184" v="471"/>
        <pc:sldMkLst>
          <pc:docMk/>
          <pc:sldMk cId="73273279" sldId="4591"/>
        </pc:sldMkLst>
      </pc:sldChg>
      <pc:sldChg chg="delSp modSp add replId delAnim">
        <pc:chgData name="Ryan Liu" userId="0e6b04e675fb75c6" providerId="Windows Live" clId="Web-{C2B364E0-0418-4656-BB4D-C342A3554249}" dt="2024-07-08T22:34:18.793" v="397" actId="20577"/>
        <pc:sldMkLst>
          <pc:docMk/>
          <pc:sldMk cId="2147416344" sldId="4592"/>
        </pc:sldMkLst>
        <pc:spChg chg="mod">
          <ac:chgData name="Ryan Liu" userId="0e6b04e675fb75c6" providerId="Windows Live" clId="Web-{C2B364E0-0418-4656-BB4D-C342A3554249}" dt="2024-07-08T22:33:27.386" v="373" actId="20577"/>
          <ac:spMkLst>
            <pc:docMk/>
            <pc:sldMk cId="2147416344" sldId="4592"/>
            <ac:spMk id="2" creationId="{43408BE9-28C4-8ED5-C801-C95726F53A7E}"/>
          </ac:spMkLst>
        </pc:spChg>
        <pc:spChg chg="mod">
          <ac:chgData name="Ryan Liu" userId="0e6b04e675fb75c6" providerId="Windows Live" clId="Web-{C2B364E0-0418-4656-BB4D-C342A3554249}" dt="2024-07-08T22:34:18.793" v="397" actId="20577"/>
          <ac:spMkLst>
            <pc:docMk/>
            <pc:sldMk cId="2147416344" sldId="4592"/>
            <ac:spMk id="4" creationId="{3615C6F2-82BD-67A1-B7DC-44B36F082637}"/>
          </ac:spMkLst>
        </pc:spChg>
        <pc:graphicFrameChg chg="del mod modGraphic">
          <ac:chgData name="Ryan Liu" userId="0e6b04e675fb75c6" providerId="Windows Live" clId="Web-{C2B364E0-0418-4656-BB4D-C342A3554249}" dt="2024-07-08T22:33:35.230" v="376"/>
          <ac:graphicFrameMkLst>
            <pc:docMk/>
            <pc:sldMk cId="2147416344" sldId="4592"/>
            <ac:graphicFrameMk id="5" creationId="{E5088357-C1D3-CF5F-3934-FCF6DD988FA5}"/>
          </ac:graphicFrameMkLst>
        </pc:graphicFrameChg>
      </pc:sldChg>
      <pc:sldChg chg="modSp add del replId">
        <pc:chgData name="Ryan Liu" userId="0e6b04e675fb75c6" providerId="Windows Live" clId="Web-{C2B364E0-0418-4656-BB4D-C342A3554249}" dt="2024-07-08T22:22:18.357" v="201"/>
        <pc:sldMkLst>
          <pc:docMk/>
          <pc:sldMk cId="3488437189" sldId="4592"/>
        </pc:sldMkLst>
        <pc:spChg chg="mod">
          <ac:chgData name="Ryan Liu" userId="0e6b04e675fb75c6" providerId="Windows Live" clId="Web-{C2B364E0-0418-4656-BB4D-C342A3554249}" dt="2024-07-08T22:22:14.388" v="200" actId="20577"/>
          <ac:spMkLst>
            <pc:docMk/>
            <pc:sldMk cId="3488437189" sldId="4592"/>
            <ac:spMk id="2" creationId="{43408BE9-28C4-8ED5-C801-C95726F53A7E}"/>
          </ac:spMkLst>
        </pc:spChg>
      </pc:sldChg>
      <pc:sldChg chg="new del">
        <pc:chgData name="Ryan Liu" userId="0e6b04e675fb75c6" providerId="Windows Live" clId="Web-{C2B364E0-0418-4656-BB4D-C342A3554249}" dt="2024-07-08T22:42:34.059" v="475"/>
        <pc:sldMkLst>
          <pc:docMk/>
          <pc:sldMk cId="3957527571" sldId="4593"/>
        </pc:sldMkLst>
      </pc:sldChg>
      <pc:sldChg chg="modSp add replId">
        <pc:chgData name="Ryan Liu" userId="0e6b04e675fb75c6" providerId="Windows Live" clId="Web-{C2B364E0-0418-4656-BB4D-C342A3554249}" dt="2024-07-08T22:44:05.872" v="512" actId="20577"/>
        <pc:sldMkLst>
          <pc:docMk/>
          <pc:sldMk cId="3881987348" sldId="4594"/>
        </pc:sldMkLst>
        <pc:spChg chg="mod">
          <ac:chgData name="Ryan Liu" userId="0e6b04e675fb75c6" providerId="Windows Live" clId="Web-{C2B364E0-0418-4656-BB4D-C342A3554249}" dt="2024-07-08T22:43:26.043" v="485" actId="20577"/>
          <ac:spMkLst>
            <pc:docMk/>
            <pc:sldMk cId="3881987348" sldId="4594"/>
            <ac:spMk id="2" creationId="{43408BE9-28C4-8ED5-C801-C95726F53A7E}"/>
          </ac:spMkLst>
        </pc:spChg>
        <pc:spChg chg="mod">
          <ac:chgData name="Ryan Liu" userId="0e6b04e675fb75c6" providerId="Windows Live" clId="Web-{C2B364E0-0418-4656-BB4D-C342A3554249}" dt="2024-07-08T22:44:05.872" v="512" actId="20577"/>
          <ac:spMkLst>
            <pc:docMk/>
            <pc:sldMk cId="3881987348" sldId="4594"/>
            <ac:spMk id="4" creationId="{3615C6F2-82BD-67A1-B7DC-44B36F082637}"/>
          </ac:spMkLst>
        </pc:spChg>
      </pc:sldChg>
    </pc:docChg>
  </pc:docChgLst>
  <pc:docChgLst>
    <pc:chgData name="Ryan Liu" userId="0e6b04e675fb75c6" providerId="Windows Live" clId="Web-{32EBB8C7-56D7-4AE1-8E07-D9982C7401A8}"/>
    <pc:docChg chg="addSld delSld modSld">
      <pc:chgData name="Ryan Liu" userId="0e6b04e675fb75c6" providerId="Windows Live" clId="Web-{32EBB8C7-56D7-4AE1-8E07-D9982C7401A8}" dt="2024-08-05T23:06:58.733" v="405"/>
      <pc:docMkLst>
        <pc:docMk/>
      </pc:docMkLst>
      <pc:sldChg chg="addAnim">
        <pc:chgData name="Ryan Liu" userId="0e6b04e675fb75c6" providerId="Windows Live" clId="Web-{32EBB8C7-56D7-4AE1-8E07-D9982C7401A8}" dt="2024-08-05T22:14:25.748" v="32"/>
        <pc:sldMkLst>
          <pc:docMk/>
          <pc:sldMk cId="897675528" sldId="4576"/>
        </pc:sldMkLst>
      </pc:sldChg>
      <pc:sldChg chg="addSp delSp modSp mod setBg addAnim delAnim">
        <pc:chgData name="Ryan Liu" userId="0e6b04e675fb75c6" providerId="Windows Live" clId="Web-{32EBB8C7-56D7-4AE1-8E07-D9982C7401A8}" dt="2024-08-05T22:14:47.749" v="37" actId="20577"/>
        <pc:sldMkLst>
          <pc:docMk/>
          <pc:sldMk cId="1666171798" sldId="4583"/>
        </pc:sldMkLst>
        <pc:spChg chg="mod ord">
          <ac:chgData name="Ryan Liu" userId="0e6b04e675fb75c6" providerId="Windows Live" clId="Web-{32EBB8C7-56D7-4AE1-8E07-D9982C7401A8}" dt="2024-08-05T22:14:47.749" v="37" actId="20577"/>
          <ac:spMkLst>
            <pc:docMk/>
            <pc:sldMk cId="1666171798" sldId="4583"/>
            <ac:spMk id="2" creationId="{43408BE9-28C4-8ED5-C801-C95726F53A7E}"/>
          </ac:spMkLst>
        </pc:spChg>
        <pc:spChg chg="del mod">
          <ac:chgData name="Ryan Liu" userId="0e6b04e675fb75c6" providerId="Windows Live" clId="Web-{32EBB8C7-56D7-4AE1-8E07-D9982C7401A8}" dt="2024-08-05T22:10:39.693" v="2"/>
          <ac:spMkLst>
            <pc:docMk/>
            <pc:sldMk cId="1666171798" sldId="4583"/>
            <ac:spMk id="5" creationId="{9FBC5E67-6D36-EF91-E7A2-B14C0DA258DF}"/>
          </ac:spMkLst>
        </pc:spChg>
        <pc:spChg chg="add del">
          <ac:chgData name="Ryan Liu" userId="0e6b04e675fb75c6" providerId="Windows Live" clId="Web-{32EBB8C7-56D7-4AE1-8E07-D9982C7401A8}" dt="2024-08-05T22:13:21.730" v="22"/>
          <ac:spMkLst>
            <pc:docMk/>
            <pc:sldMk cId="1666171798" sldId="4583"/>
            <ac:spMk id="17" creationId="{31CA2540-FD07-4286-91E4-8D0DE4E50979}"/>
          </ac:spMkLst>
        </pc:spChg>
        <pc:spChg chg="add del">
          <ac:chgData name="Ryan Liu" userId="0e6b04e675fb75c6" providerId="Windows Live" clId="Web-{32EBB8C7-56D7-4AE1-8E07-D9982C7401A8}" dt="2024-08-05T22:13:21.730" v="22"/>
          <ac:spMkLst>
            <pc:docMk/>
            <pc:sldMk cId="1666171798" sldId="4583"/>
            <ac:spMk id="32" creationId="{AE94ADDC-FBCA-4838-8D97-4B0770AFC1FC}"/>
          </ac:spMkLst>
        </pc:spChg>
        <pc:picChg chg="add mod">
          <ac:chgData name="Ryan Liu" userId="0e6b04e675fb75c6" providerId="Windows Live" clId="Web-{32EBB8C7-56D7-4AE1-8E07-D9982C7401A8}" dt="2024-08-05T22:13:41.028" v="28" actId="1076"/>
          <ac:picMkLst>
            <pc:docMk/>
            <pc:sldMk cId="1666171798" sldId="4583"/>
            <ac:picMk id="3" creationId="{7F96CECB-3F64-C188-255F-EB42728D1CB9}"/>
          </ac:picMkLst>
        </pc:picChg>
        <pc:picChg chg="add mod modCrop">
          <ac:chgData name="Ryan Liu" userId="0e6b04e675fb75c6" providerId="Windows Live" clId="Web-{32EBB8C7-56D7-4AE1-8E07-D9982C7401A8}" dt="2024-08-05T22:13:38.903" v="27" actId="14100"/>
          <ac:picMkLst>
            <pc:docMk/>
            <pc:sldMk cId="1666171798" sldId="4583"/>
            <ac:picMk id="4" creationId="{49B88BC8-5642-61F4-C1BD-DBF0AA5A244A}"/>
          </ac:picMkLst>
        </pc:picChg>
        <pc:picChg chg="add del">
          <ac:chgData name="Ryan Liu" userId="0e6b04e675fb75c6" providerId="Windows Live" clId="Web-{32EBB8C7-56D7-4AE1-8E07-D9982C7401A8}" dt="2024-08-05T22:13:21.730" v="22"/>
          <ac:picMkLst>
            <pc:docMk/>
            <pc:sldMk cId="1666171798" sldId="4583"/>
            <ac:picMk id="13" creationId="{25496B42-CC46-4183-B481-887CD3E8C725}"/>
          </ac:picMkLst>
        </pc:picChg>
        <pc:picChg chg="add del">
          <ac:chgData name="Ryan Liu" userId="0e6b04e675fb75c6" providerId="Windows Live" clId="Web-{32EBB8C7-56D7-4AE1-8E07-D9982C7401A8}" dt="2024-08-05T22:13:21.730" v="22"/>
          <ac:picMkLst>
            <pc:docMk/>
            <pc:sldMk cId="1666171798" sldId="4583"/>
            <ac:picMk id="15" creationId="{E2758CE0-F916-4DCE-88D1-71430BE441B2}"/>
          </ac:picMkLst>
        </pc:picChg>
        <pc:picChg chg="add del">
          <ac:chgData name="Ryan Liu" userId="0e6b04e675fb75c6" providerId="Windows Live" clId="Web-{32EBB8C7-56D7-4AE1-8E07-D9982C7401A8}" dt="2024-08-05T22:13:21.730" v="22"/>
          <ac:picMkLst>
            <pc:docMk/>
            <pc:sldMk cId="1666171798" sldId="4583"/>
            <ac:picMk id="19" creationId="{214924F5-CDC2-4DFA-82F3-4843ADD678A7}"/>
          </ac:picMkLst>
        </pc:picChg>
        <pc:picChg chg="add del">
          <ac:chgData name="Ryan Liu" userId="0e6b04e675fb75c6" providerId="Windows Live" clId="Web-{32EBB8C7-56D7-4AE1-8E07-D9982C7401A8}" dt="2024-08-05T22:13:21.730" v="22"/>
          <ac:picMkLst>
            <pc:docMk/>
            <pc:sldMk cId="1666171798" sldId="4583"/>
            <ac:picMk id="21" creationId="{AED59812-6820-446C-B994-0D059C97DC3F}"/>
          </ac:picMkLst>
        </pc:picChg>
        <pc:picChg chg="add del">
          <ac:chgData name="Ryan Liu" userId="0e6b04e675fb75c6" providerId="Windows Live" clId="Web-{32EBB8C7-56D7-4AE1-8E07-D9982C7401A8}" dt="2024-08-05T22:13:21.730" v="22"/>
          <ac:picMkLst>
            <pc:docMk/>
            <pc:sldMk cId="1666171798" sldId="4583"/>
            <ac:picMk id="23" creationId="{E844ED7C-1917-40D8-8B42-1B1C27BC5A54}"/>
          </ac:picMkLst>
        </pc:picChg>
        <pc:picChg chg="add del">
          <ac:chgData name="Ryan Liu" userId="0e6b04e675fb75c6" providerId="Windows Live" clId="Web-{32EBB8C7-56D7-4AE1-8E07-D9982C7401A8}" dt="2024-08-05T22:13:21.730" v="22"/>
          <ac:picMkLst>
            <pc:docMk/>
            <pc:sldMk cId="1666171798" sldId="4583"/>
            <ac:picMk id="28" creationId="{E1408BAF-1350-4BC5-9C72-82A08BB07B46}"/>
          </ac:picMkLst>
        </pc:picChg>
        <pc:picChg chg="add del">
          <ac:chgData name="Ryan Liu" userId="0e6b04e675fb75c6" providerId="Windows Live" clId="Web-{32EBB8C7-56D7-4AE1-8E07-D9982C7401A8}" dt="2024-08-05T22:13:21.730" v="22"/>
          <ac:picMkLst>
            <pc:docMk/>
            <pc:sldMk cId="1666171798" sldId="4583"/>
            <ac:picMk id="30" creationId="{60E67B53-E530-4CC6-B1E7-4CCC1FD6323F}"/>
          </ac:picMkLst>
        </pc:picChg>
        <pc:picChg chg="add del">
          <ac:chgData name="Ryan Liu" userId="0e6b04e675fb75c6" providerId="Windows Live" clId="Web-{32EBB8C7-56D7-4AE1-8E07-D9982C7401A8}" dt="2024-08-05T22:13:21.730" v="22"/>
          <ac:picMkLst>
            <pc:docMk/>
            <pc:sldMk cId="1666171798" sldId="4583"/>
            <ac:picMk id="34" creationId="{EDB06F6B-6027-4B19-829E-EEDE917268FE}"/>
          </ac:picMkLst>
        </pc:picChg>
        <pc:picChg chg="add del">
          <ac:chgData name="Ryan Liu" userId="0e6b04e675fb75c6" providerId="Windows Live" clId="Web-{32EBB8C7-56D7-4AE1-8E07-D9982C7401A8}" dt="2024-08-05T22:13:21.730" v="22"/>
          <ac:picMkLst>
            <pc:docMk/>
            <pc:sldMk cId="1666171798" sldId="4583"/>
            <ac:picMk id="36" creationId="{F0CA11D6-C4F1-476E-8455-2C26DEDE94AB}"/>
          </ac:picMkLst>
        </pc:picChg>
        <pc:picChg chg="add del">
          <ac:chgData name="Ryan Liu" userId="0e6b04e675fb75c6" providerId="Windows Live" clId="Web-{32EBB8C7-56D7-4AE1-8E07-D9982C7401A8}" dt="2024-08-05T22:13:21.730" v="22"/>
          <ac:picMkLst>
            <pc:docMk/>
            <pc:sldMk cId="1666171798" sldId="4583"/>
            <ac:picMk id="38" creationId="{90717727-6E80-4D56-AF23-9E0AE1D5ADC1}"/>
          </ac:picMkLst>
        </pc:picChg>
      </pc:sldChg>
      <pc:sldChg chg="addSp delSp modSp delAnim">
        <pc:chgData name="Ryan Liu" userId="0e6b04e675fb75c6" providerId="Windows Live" clId="Web-{32EBB8C7-56D7-4AE1-8E07-D9982C7401A8}" dt="2024-08-05T22:31:13.460" v="110" actId="1076"/>
        <pc:sldMkLst>
          <pc:docMk/>
          <pc:sldMk cId="3759498312" sldId="4584"/>
        </pc:sldMkLst>
        <pc:spChg chg="mod">
          <ac:chgData name="Ryan Liu" userId="0e6b04e675fb75c6" providerId="Windows Live" clId="Web-{32EBB8C7-56D7-4AE1-8E07-D9982C7401A8}" dt="2024-08-05T22:23:22.035" v="74" actId="20577"/>
          <ac:spMkLst>
            <pc:docMk/>
            <pc:sldMk cId="3759498312" sldId="4584"/>
            <ac:spMk id="2" creationId="{43408BE9-28C4-8ED5-C801-C95726F53A7E}"/>
          </ac:spMkLst>
        </pc:spChg>
        <pc:spChg chg="del mod">
          <ac:chgData name="Ryan Liu" userId="0e6b04e675fb75c6" providerId="Windows Live" clId="Web-{32EBB8C7-56D7-4AE1-8E07-D9982C7401A8}" dt="2024-08-05T22:15:42.501" v="40"/>
          <ac:spMkLst>
            <pc:docMk/>
            <pc:sldMk cId="3759498312" sldId="4584"/>
            <ac:spMk id="4" creationId="{3615C6F2-82BD-67A1-B7DC-44B36F082637}"/>
          </ac:spMkLst>
        </pc:spChg>
        <pc:spChg chg="add mod">
          <ac:chgData name="Ryan Liu" userId="0e6b04e675fb75c6" providerId="Windows Live" clId="Web-{32EBB8C7-56D7-4AE1-8E07-D9982C7401A8}" dt="2024-08-05T22:25:35.367" v="102" actId="20577"/>
          <ac:spMkLst>
            <pc:docMk/>
            <pc:sldMk cId="3759498312" sldId="4584"/>
            <ac:spMk id="6" creationId="{C4AD7292-34B5-CD97-8724-38917E71699F}"/>
          </ac:spMkLst>
        </pc:spChg>
        <pc:spChg chg="add mod">
          <ac:chgData name="Ryan Liu" userId="0e6b04e675fb75c6" providerId="Windows Live" clId="Web-{32EBB8C7-56D7-4AE1-8E07-D9982C7401A8}" dt="2024-08-05T22:25:32.617" v="101" actId="20577"/>
          <ac:spMkLst>
            <pc:docMk/>
            <pc:sldMk cId="3759498312" sldId="4584"/>
            <ac:spMk id="8" creationId="{6D355E71-9449-C65E-6B91-33C0D5939AFC}"/>
          </ac:spMkLst>
        </pc:spChg>
        <pc:spChg chg="add mod">
          <ac:chgData name="Ryan Liu" userId="0e6b04e675fb75c6" providerId="Windows Live" clId="Web-{32EBB8C7-56D7-4AE1-8E07-D9982C7401A8}" dt="2024-08-05T22:31:13.460" v="110" actId="1076"/>
          <ac:spMkLst>
            <pc:docMk/>
            <pc:sldMk cId="3759498312" sldId="4584"/>
            <ac:spMk id="9" creationId="{50B39518-8B32-96AA-2B9E-67BF9E576EF9}"/>
          </ac:spMkLst>
        </pc:spChg>
        <pc:graphicFrameChg chg="del mod modGraphic">
          <ac:chgData name="Ryan Liu" userId="0e6b04e675fb75c6" providerId="Windows Live" clId="Web-{32EBB8C7-56D7-4AE1-8E07-D9982C7401A8}" dt="2024-08-05T22:16:44.143" v="57"/>
          <ac:graphicFrameMkLst>
            <pc:docMk/>
            <pc:sldMk cId="3759498312" sldId="4584"/>
            <ac:graphicFrameMk id="5" creationId="{E5088357-C1D3-CF5F-3934-FCF6DD988FA5}"/>
          </ac:graphicFrameMkLst>
        </pc:graphicFrameChg>
        <pc:picChg chg="add mod modCrop">
          <ac:chgData name="Ryan Liu" userId="0e6b04e675fb75c6" providerId="Windows Live" clId="Web-{32EBB8C7-56D7-4AE1-8E07-D9982C7401A8}" dt="2024-08-05T22:30:39.756" v="104"/>
          <ac:picMkLst>
            <pc:docMk/>
            <pc:sldMk cId="3759498312" sldId="4584"/>
            <ac:picMk id="3" creationId="{93DC8300-917A-51BC-F439-68684E152197}"/>
          </ac:picMkLst>
        </pc:picChg>
        <pc:picChg chg="add del mod">
          <ac:chgData name="Ryan Liu" userId="0e6b04e675fb75c6" providerId="Windows Live" clId="Web-{32EBB8C7-56D7-4AE1-8E07-D9982C7401A8}" dt="2024-08-05T22:24:56.491" v="95"/>
          <ac:picMkLst>
            <pc:docMk/>
            <pc:sldMk cId="3759498312" sldId="4584"/>
            <ac:picMk id="7" creationId="{FDBC8FCA-4D9D-5D08-F69B-4E2675916789}"/>
          </ac:picMkLst>
        </pc:picChg>
      </pc:sldChg>
      <pc:sldChg chg="addSp delSp modSp addAnim delAnim">
        <pc:chgData name="Ryan Liu" userId="0e6b04e675fb75c6" providerId="Windows Live" clId="Web-{32EBB8C7-56D7-4AE1-8E07-D9982C7401A8}" dt="2024-08-05T22:48:52.908" v="244" actId="20577"/>
        <pc:sldMkLst>
          <pc:docMk/>
          <pc:sldMk cId="4257385300" sldId="4588"/>
        </pc:sldMkLst>
        <pc:spChg chg="mod">
          <ac:chgData name="Ryan Liu" userId="0e6b04e675fb75c6" providerId="Windows Live" clId="Web-{32EBB8C7-56D7-4AE1-8E07-D9982C7401A8}" dt="2024-08-05T22:45:58.275" v="192" actId="1076"/>
          <ac:spMkLst>
            <pc:docMk/>
            <pc:sldMk cId="4257385300" sldId="4588"/>
            <ac:spMk id="2" creationId="{43408BE9-28C4-8ED5-C801-C95726F53A7E}"/>
          </ac:spMkLst>
        </pc:spChg>
        <pc:spChg chg="del mod">
          <ac:chgData name="Ryan Liu" userId="0e6b04e675fb75c6" providerId="Windows Live" clId="Web-{32EBB8C7-56D7-4AE1-8E07-D9982C7401A8}" dt="2024-08-05T22:45:26.587" v="189"/>
          <ac:spMkLst>
            <pc:docMk/>
            <pc:sldMk cId="4257385300" sldId="4588"/>
            <ac:spMk id="4" creationId="{3615C6F2-82BD-67A1-B7DC-44B36F082637}"/>
          </ac:spMkLst>
        </pc:spChg>
        <pc:spChg chg="add mod">
          <ac:chgData name="Ryan Liu" userId="0e6b04e675fb75c6" providerId="Windows Live" clId="Web-{32EBB8C7-56D7-4AE1-8E07-D9982C7401A8}" dt="2024-08-05T22:48:52.908" v="244" actId="20577"/>
          <ac:spMkLst>
            <pc:docMk/>
            <pc:sldMk cId="4257385300" sldId="4588"/>
            <ac:spMk id="5" creationId="{2A5F0D8D-DB05-7143-0FAF-32F7BC7DD44F}"/>
          </ac:spMkLst>
        </pc:spChg>
        <pc:picChg chg="add mod">
          <ac:chgData name="Ryan Liu" userId="0e6b04e675fb75c6" providerId="Windows Live" clId="Web-{32EBB8C7-56D7-4AE1-8E07-D9982C7401A8}" dt="2024-08-05T22:47:58.359" v="232" actId="1076"/>
          <ac:picMkLst>
            <pc:docMk/>
            <pc:sldMk cId="4257385300" sldId="4588"/>
            <ac:picMk id="6" creationId="{42A8E328-0E45-7098-DCF3-9ADDB3FB8B7F}"/>
          </ac:picMkLst>
        </pc:picChg>
      </pc:sldChg>
      <pc:sldChg chg="modAnim">
        <pc:chgData name="Ryan Liu" userId="0e6b04e675fb75c6" providerId="Windows Live" clId="Web-{32EBB8C7-56D7-4AE1-8E07-D9982C7401A8}" dt="2024-08-05T22:14:12.779" v="31"/>
        <pc:sldMkLst>
          <pc:docMk/>
          <pc:sldMk cId="3894800904" sldId="4590"/>
        </pc:sldMkLst>
      </pc:sldChg>
      <pc:sldChg chg="addSp modSp">
        <pc:chgData name="Ryan Liu" userId="0e6b04e675fb75c6" providerId="Windows Live" clId="Web-{32EBB8C7-56D7-4AE1-8E07-D9982C7401A8}" dt="2024-08-05T22:50:57.569" v="263" actId="20577"/>
        <pc:sldMkLst>
          <pc:docMk/>
          <pc:sldMk cId="2147416344" sldId="4592"/>
        </pc:sldMkLst>
        <pc:spChg chg="mod">
          <ac:chgData name="Ryan Liu" userId="0e6b04e675fb75c6" providerId="Windows Live" clId="Web-{32EBB8C7-56D7-4AE1-8E07-D9982C7401A8}" dt="2024-08-05T22:39:30.680" v="133" actId="20577"/>
          <ac:spMkLst>
            <pc:docMk/>
            <pc:sldMk cId="2147416344" sldId="4592"/>
            <ac:spMk id="2" creationId="{43408BE9-28C4-8ED5-C801-C95726F53A7E}"/>
          </ac:spMkLst>
        </pc:spChg>
        <pc:spChg chg="mod">
          <ac:chgData name="Ryan Liu" userId="0e6b04e675fb75c6" providerId="Windows Live" clId="Web-{32EBB8C7-56D7-4AE1-8E07-D9982C7401A8}" dt="2024-08-05T22:50:57.569" v="263" actId="20577"/>
          <ac:spMkLst>
            <pc:docMk/>
            <pc:sldMk cId="2147416344" sldId="4592"/>
            <ac:spMk id="4" creationId="{3615C6F2-82BD-67A1-B7DC-44B36F082637}"/>
          </ac:spMkLst>
        </pc:spChg>
        <pc:picChg chg="add mod">
          <ac:chgData name="Ryan Liu" userId="0e6b04e675fb75c6" providerId="Windows Live" clId="Web-{32EBB8C7-56D7-4AE1-8E07-D9982C7401A8}" dt="2024-08-05T22:42:56.066" v="182" actId="1076"/>
          <ac:picMkLst>
            <pc:docMk/>
            <pc:sldMk cId="2147416344" sldId="4592"/>
            <ac:picMk id="3" creationId="{BCECA2AE-B30D-EF4F-7F59-2E0C7C769A42}"/>
          </ac:picMkLst>
        </pc:picChg>
      </pc:sldChg>
      <pc:sldChg chg="addSp delSp modSp addAnim">
        <pc:chgData name="Ryan Liu" userId="0e6b04e675fb75c6" providerId="Windows Live" clId="Web-{32EBB8C7-56D7-4AE1-8E07-D9982C7401A8}" dt="2024-08-05T23:05:49.762" v="394"/>
        <pc:sldMkLst>
          <pc:docMk/>
          <pc:sldMk cId="3881987348" sldId="4594"/>
        </pc:sldMkLst>
        <pc:spChg chg="mod">
          <ac:chgData name="Ryan Liu" userId="0e6b04e675fb75c6" providerId="Windows Live" clId="Web-{32EBB8C7-56D7-4AE1-8E07-D9982C7401A8}" dt="2024-08-05T23:05:28.324" v="391" actId="1076"/>
          <ac:spMkLst>
            <pc:docMk/>
            <pc:sldMk cId="3881987348" sldId="4594"/>
            <ac:spMk id="2" creationId="{43408BE9-28C4-8ED5-C801-C95726F53A7E}"/>
          </ac:spMkLst>
        </pc:spChg>
        <pc:spChg chg="mod">
          <ac:chgData name="Ryan Liu" userId="0e6b04e675fb75c6" providerId="Windows Live" clId="Web-{32EBB8C7-56D7-4AE1-8E07-D9982C7401A8}" dt="2024-08-05T23:05:35.777" v="392" actId="1076"/>
          <ac:spMkLst>
            <pc:docMk/>
            <pc:sldMk cId="3881987348" sldId="4594"/>
            <ac:spMk id="4" creationId="{3615C6F2-82BD-67A1-B7DC-44B36F082637}"/>
          </ac:spMkLst>
        </pc:spChg>
        <pc:spChg chg="add del mod">
          <ac:chgData name="Ryan Liu" userId="0e6b04e675fb75c6" providerId="Windows Live" clId="Web-{32EBB8C7-56D7-4AE1-8E07-D9982C7401A8}" dt="2024-08-05T23:00:12.594" v="342"/>
          <ac:spMkLst>
            <pc:docMk/>
            <pc:sldMk cId="3881987348" sldId="4594"/>
            <ac:spMk id="7" creationId="{1077090E-B06C-DDD5-33D5-620EF2ABCB14}"/>
          </ac:spMkLst>
        </pc:spChg>
        <pc:spChg chg="add del mod">
          <ac:chgData name="Ryan Liu" userId="0e6b04e675fb75c6" providerId="Windows Live" clId="Web-{32EBB8C7-56D7-4AE1-8E07-D9982C7401A8}" dt="2024-08-05T23:02:49.943" v="366"/>
          <ac:spMkLst>
            <pc:docMk/>
            <pc:sldMk cId="3881987348" sldId="4594"/>
            <ac:spMk id="11" creationId="{CC28C3D1-6B4D-2AFC-B06B-0F3A5E8FB061}"/>
          </ac:spMkLst>
        </pc:spChg>
        <pc:spChg chg="add del mod">
          <ac:chgData name="Ryan Liu" userId="0e6b04e675fb75c6" providerId="Windows Live" clId="Web-{32EBB8C7-56D7-4AE1-8E07-D9982C7401A8}" dt="2024-08-05T23:02:47.209" v="365"/>
          <ac:spMkLst>
            <pc:docMk/>
            <pc:sldMk cId="3881987348" sldId="4594"/>
            <ac:spMk id="16" creationId="{7D34B079-A3E2-E581-B825-2C6AF9AD7E66}"/>
          </ac:spMkLst>
        </pc:spChg>
        <pc:graphicFrameChg chg="add del">
          <ac:chgData name="Ryan Liu" userId="0e6b04e675fb75c6" providerId="Windows Live" clId="Web-{32EBB8C7-56D7-4AE1-8E07-D9982C7401A8}" dt="2024-08-05T23:00:04.438" v="340"/>
          <ac:graphicFrameMkLst>
            <pc:docMk/>
            <pc:sldMk cId="3881987348" sldId="4594"/>
            <ac:graphicFrameMk id="3" creationId="{4441E7C7-5016-F328-515D-60F7593E73FC}"/>
          </ac:graphicFrameMkLst>
        </pc:graphicFrameChg>
        <pc:graphicFrameChg chg="add del mod modGraphic">
          <ac:chgData name="Ryan Liu" userId="0e6b04e675fb75c6" providerId="Windows Live" clId="Web-{32EBB8C7-56D7-4AE1-8E07-D9982C7401A8}" dt="2024-08-05T23:02:40.724" v="363"/>
          <ac:graphicFrameMkLst>
            <pc:docMk/>
            <pc:sldMk cId="3881987348" sldId="4594"/>
            <ac:graphicFrameMk id="6" creationId="{7D223F54-6F15-F422-DD9E-3705A6B564BB}"/>
          </ac:graphicFrameMkLst>
        </pc:graphicFrameChg>
        <pc:graphicFrameChg chg="add del">
          <ac:chgData name="Ryan Liu" userId="0e6b04e675fb75c6" providerId="Windows Live" clId="Web-{32EBB8C7-56D7-4AE1-8E07-D9982C7401A8}" dt="2024-08-05T23:01:41.332" v="356"/>
          <ac:graphicFrameMkLst>
            <pc:docMk/>
            <pc:sldMk cId="3881987348" sldId="4594"/>
            <ac:graphicFrameMk id="8" creationId="{B9F21B64-A631-79A8-0070-9CD45C722C43}"/>
          </ac:graphicFrameMkLst>
        </pc:graphicFrameChg>
        <pc:graphicFrameChg chg="add del mod modGraphic">
          <ac:chgData name="Ryan Liu" userId="0e6b04e675fb75c6" providerId="Windows Live" clId="Web-{32EBB8C7-56D7-4AE1-8E07-D9982C7401A8}" dt="2024-08-05T23:02:35.458" v="362"/>
          <ac:graphicFrameMkLst>
            <pc:docMk/>
            <pc:sldMk cId="3881987348" sldId="4594"/>
            <ac:graphicFrameMk id="10" creationId="{6B5126D1-AF85-7A76-6A8A-F9926568A18B}"/>
          </ac:graphicFrameMkLst>
        </pc:graphicFrameChg>
        <pc:graphicFrameChg chg="add del mod modGraphic">
          <ac:chgData name="Ryan Liu" userId="0e6b04e675fb75c6" providerId="Windows Live" clId="Web-{32EBB8C7-56D7-4AE1-8E07-D9982C7401A8}" dt="2024-08-05T23:02:26.021" v="359"/>
          <ac:graphicFrameMkLst>
            <pc:docMk/>
            <pc:sldMk cId="3881987348" sldId="4594"/>
            <ac:graphicFrameMk id="14" creationId="{F0E45D71-CA6F-0D25-1427-460A9F0ADE53}"/>
          </ac:graphicFrameMkLst>
        </pc:graphicFrameChg>
        <pc:graphicFrameChg chg="add del mod">
          <ac:chgData name="Ryan Liu" userId="0e6b04e675fb75c6" providerId="Windows Live" clId="Web-{32EBB8C7-56D7-4AE1-8E07-D9982C7401A8}" dt="2024-08-05T23:03:11.444" v="368"/>
          <ac:graphicFrameMkLst>
            <pc:docMk/>
            <pc:sldMk cId="3881987348" sldId="4594"/>
            <ac:graphicFrameMk id="20" creationId="{10652143-CDDE-8974-C854-F443F28F50FD}"/>
          </ac:graphicFrameMkLst>
        </pc:graphicFrameChg>
        <pc:graphicFrameChg chg="add mod">
          <ac:chgData name="Ryan Liu" userId="0e6b04e675fb75c6" providerId="Windows Live" clId="Web-{32EBB8C7-56D7-4AE1-8E07-D9982C7401A8}" dt="2024-08-05T23:05:42.699" v="393" actId="1076"/>
          <ac:graphicFrameMkLst>
            <pc:docMk/>
            <pc:sldMk cId="3881987348" sldId="4594"/>
            <ac:graphicFrameMk id="24" creationId="{7DDB66F0-25CE-DE8B-9D98-C283A1EB168D}"/>
          </ac:graphicFrameMkLst>
        </pc:graphicFrameChg>
      </pc:sldChg>
      <pc:sldChg chg="del">
        <pc:chgData name="Ryan Liu" userId="0e6b04e675fb75c6" providerId="Windows Live" clId="Web-{32EBB8C7-56D7-4AE1-8E07-D9982C7401A8}" dt="2024-08-05T22:10:33.036" v="0"/>
        <pc:sldMkLst>
          <pc:docMk/>
          <pc:sldMk cId="2578233586" sldId="4595"/>
        </pc:sldMkLst>
      </pc:sldChg>
      <pc:sldChg chg="addSp delSp modSp add replId">
        <pc:chgData name="Ryan Liu" userId="0e6b04e675fb75c6" providerId="Windows Live" clId="Web-{32EBB8C7-56D7-4AE1-8E07-D9982C7401A8}" dt="2024-08-05T22:35:05.609" v="126" actId="14100"/>
        <pc:sldMkLst>
          <pc:docMk/>
          <pc:sldMk cId="3135109715" sldId="4595"/>
        </pc:sldMkLst>
        <pc:spChg chg="del mod">
          <ac:chgData name="Ryan Liu" userId="0e6b04e675fb75c6" providerId="Windows Live" clId="Web-{32EBB8C7-56D7-4AE1-8E07-D9982C7401A8}" dt="2024-08-05T22:35:00.952" v="125"/>
          <ac:spMkLst>
            <pc:docMk/>
            <pc:sldMk cId="3135109715" sldId="4595"/>
            <ac:spMk id="2" creationId="{43408BE9-28C4-8ED5-C801-C95726F53A7E}"/>
          </ac:spMkLst>
        </pc:spChg>
        <pc:spChg chg="del mod">
          <ac:chgData name="Ryan Liu" userId="0e6b04e675fb75c6" providerId="Windows Live" clId="Web-{32EBB8C7-56D7-4AE1-8E07-D9982C7401A8}" dt="2024-08-05T22:34:35.858" v="119"/>
          <ac:spMkLst>
            <pc:docMk/>
            <pc:sldMk cId="3135109715" sldId="4595"/>
            <ac:spMk id="6" creationId="{C4AD7292-34B5-CD97-8724-38917E71699F}"/>
          </ac:spMkLst>
        </pc:spChg>
        <pc:spChg chg="del mod">
          <ac:chgData name="Ryan Liu" userId="0e6b04e675fb75c6" providerId="Windows Live" clId="Web-{32EBB8C7-56D7-4AE1-8E07-D9982C7401A8}" dt="2024-08-05T22:34:41.905" v="121"/>
          <ac:spMkLst>
            <pc:docMk/>
            <pc:sldMk cId="3135109715" sldId="4595"/>
            <ac:spMk id="8" creationId="{6D355E71-9449-C65E-6B91-33C0D5939AFC}"/>
          </ac:spMkLst>
        </pc:spChg>
        <pc:spChg chg="del mod">
          <ac:chgData name="Ryan Liu" userId="0e6b04e675fb75c6" providerId="Windows Live" clId="Web-{32EBB8C7-56D7-4AE1-8E07-D9982C7401A8}" dt="2024-08-05T22:34:25.904" v="116"/>
          <ac:spMkLst>
            <pc:docMk/>
            <pc:sldMk cId="3135109715" sldId="4595"/>
            <ac:spMk id="9" creationId="{50B39518-8B32-96AA-2B9E-67BF9E576EF9}"/>
          </ac:spMkLst>
        </pc:spChg>
        <pc:picChg chg="del">
          <ac:chgData name="Ryan Liu" userId="0e6b04e675fb75c6" providerId="Windows Live" clId="Web-{32EBB8C7-56D7-4AE1-8E07-D9982C7401A8}" dt="2024-08-05T22:34:11.888" v="112"/>
          <ac:picMkLst>
            <pc:docMk/>
            <pc:sldMk cId="3135109715" sldId="4595"/>
            <ac:picMk id="3" creationId="{93DC8300-917A-51BC-F439-68684E152197}"/>
          </ac:picMkLst>
        </pc:picChg>
        <pc:picChg chg="add mod">
          <ac:chgData name="Ryan Liu" userId="0e6b04e675fb75c6" providerId="Windows Live" clId="Web-{32EBB8C7-56D7-4AE1-8E07-D9982C7401A8}" dt="2024-08-05T22:35:05.609" v="126" actId="14100"/>
          <ac:picMkLst>
            <pc:docMk/>
            <pc:sldMk cId="3135109715" sldId="4595"/>
            <ac:picMk id="4" creationId="{056A03EB-30EC-F38F-ED38-FBA5FE9A311E}"/>
          </ac:picMkLst>
        </pc:picChg>
      </pc:sldChg>
      <pc:sldChg chg="modSp add replId">
        <pc:chgData name="Ryan Liu" userId="0e6b04e675fb75c6" providerId="Windows Live" clId="Web-{32EBB8C7-56D7-4AE1-8E07-D9982C7401A8}" dt="2024-08-05T22:49:46.191" v="256" actId="1076"/>
        <pc:sldMkLst>
          <pc:docMk/>
          <pc:sldMk cId="1118437078" sldId="4596"/>
        </pc:sldMkLst>
        <pc:spChg chg="mod">
          <ac:chgData name="Ryan Liu" userId="0e6b04e675fb75c6" providerId="Windows Live" clId="Web-{32EBB8C7-56D7-4AE1-8E07-D9982C7401A8}" dt="2024-08-05T22:49:36.285" v="254" actId="1076"/>
          <ac:spMkLst>
            <pc:docMk/>
            <pc:sldMk cId="1118437078" sldId="4596"/>
            <ac:spMk id="2" creationId="{43408BE9-28C4-8ED5-C801-C95726F53A7E}"/>
          </ac:spMkLst>
        </pc:spChg>
        <pc:spChg chg="mod">
          <ac:chgData name="Ryan Liu" userId="0e6b04e675fb75c6" providerId="Windows Live" clId="Web-{32EBB8C7-56D7-4AE1-8E07-D9982C7401A8}" dt="2024-08-05T22:49:39.691" v="255" actId="1076"/>
          <ac:spMkLst>
            <pc:docMk/>
            <pc:sldMk cId="1118437078" sldId="4596"/>
            <ac:spMk id="5" creationId="{2A5F0D8D-DB05-7143-0FAF-32F7BC7DD44F}"/>
          </ac:spMkLst>
        </pc:spChg>
        <pc:picChg chg="mod">
          <ac:chgData name="Ryan Liu" userId="0e6b04e675fb75c6" providerId="Windows Live" clId="Web-{32EBB8C7-56D7-4AE1-8E07-D9982C7401A8}" dt="2024-08-05T22:49:46.191" v="256" actId="1076"/>
          <ac:picMkLst>
            <pc:docMk/>
            <pc:sldMk cId="1118437078" sldId="4596"/>
            <ac:picMk id="6" creationId="{42A8E328-0E45-7098-DCF3-9ADDB3FB8B7F}"/>
          </ac:picMkLst>
        </pc:picChg>
      </pc:sldChg>
      <pc:sldChg chg="new del">
        <pc:chgData name="Ryan Liu" userId="0e6b04e675fb75c6" providerId="Windows Live" clId="Web-{32EBB8C7-56D7-4AE1-8E07-D9982C7401A8}" dt="2024-08-05T23:06:58.733" v="405"/>
        <pc:sldMkLst>
          <pc:docMk/>
          <pc:sldMk cId="188799902" sldId="4597"/>
        </pc:sldMkLst>
      </pc:sldChg>
      <pc:sldChg chg="new del">
        <pc:chgData name="Ryan Liu" userId="0e6b04e675fb75c6" providerId="Windows Live" clId="Web-{32EBB8C7-56D7-4AE1-8E07-D9982C7401A8}" dt="2024-08-05T23:06:54.858" v="404"/>
        <pc:sldMkLst>
          <pc:docMk/>
          <pc:sldMk cId="3958239578" sldId="4598"/>
        </pc:sldMkLst>
      </pc:sldChg>
      <pc:sldChg chg="modSp add del replId">
        <pc:chgData name="Ryan Liu" userId="0e6b04e675fb75c6" providerId="Windows Live" clId="Web-{32EBB8C7-56D7-4AE1-8E07-D9982C7401A8}" dt="2024-08-05T23:06:52.593" v="403"/>
        <pc:sldMkLst>
          <pc:docMk/>
          <pc:sldMk cId="490821576" sldId="4599"/>
        </pc:sldMkLst>
        <pc:spChg chg="mod">
          <ac:chgData name="Ryan Liu" userId="0e6b04e675fb75c6" providerId="Windows Live" clId="Web-{32EBB8C7-56D7-4AE1-8E07-D9982C7401A8}" dt="2024-08-05T23:06:47.123" v="402" actId="20577"/>
          <ac:spMkLst>
            <pc:docMk/>
            <pc:sldMk cId="490821576" sldId="4599"/>
            <ac:spMk id="2" creationId="{43408BE9-28C4-8ED5-C801-C95726F53A7E}"/>
          </ac:spMkLst>
        </pc:spChg>
      </pc:sldChg>
    </pc:docChg>
  </pc:docChgLst>
  <pc:docChgLst>
    <pc:chgData name="Ryan Liu" userId="0e6b04e675fb75c6" providerId="Windows Live" clId="Web-{7353DA4B-8B73-4867-BB52-BBC61241B810}"/>
    <pc:docChg chg="addSld delSld">
      <pc:chgData name="Ryan Liu" userId="0e6b04e675fb75c6" providerId="Windows Live" clId="Web-{7353DA4B-8B73-4867-BB52-BBC61241B810}" dt="2024-06-10T22:05:39.373" v="1"/>
      <pc:docMkLst>
        <pc:docMk/>
      </pc:docMkLst>
      <pc:sldChg chg="new del">
        <pc:chgData name="Ryan Liu" userId="0e6b04e675fb75c6" providerId="Windows Live" clId="Web-{7353DA4B-8B73-4867-BB52-BBC61241B810}" dt="2024-06-10T22:05:39.373" v="1"/>
        <pc:sldMkLst>
          <pc:docMk/>
          <pc:sldMk cId="1503664568" sldId="4583"/>
        </pc:sldMkLst>
      </pc:sldChg>
    </pc:docChg>
  </pc:docChgLst>
  <pc:docChgLst>
    <pc:chgData name="Ryan Liu" userId="0e6b04e675fb75c6" providerId="Windows Live" clId="Web-{978C7BE4-4BFD-4106-94A2-A71E776ADF06}"/>
    <pc:docChg chg="addSld modSld">
      <pc:chgData name="Ryan Liu" userId="0e6b04e675fb75c6" providerId="Windows Live" clId="Web-{978C7BE4-4BFD-4106-94A2-A71E776ADF06}" dt="2024-08-05T22:10:21.542" v="152"/>
      <pc:docMkLst>
        <pc:docMk/>
      </pc:docMkLst>
      <pc:sldChg chg="addSp modSp">
        <pc:chgData name="Ryan Liu" userId="0e6b04e675fb75c6" providerId="Windows Live" clId="Web-{978C7BE4-4BFD-4106-94A2-A71E776ADF06}" dt="2024-08-05T21:41:44.276" v="28" actId="20577"/>
        <pc:sldMkLst>
          <pc:docMk/>
          <pc:sldMk cId="897675528" sldId="4576"/>
        </pc:sldMkLst>
        <pc:spChg chg="mod">
          <ac:chgData name="Ryan Liu" userId="0e6b04e675fb75c6" providerId="Windows Live" clId="Web-{978C7BE4-4BFD-4106-94A2-A71E776ADF06}" dt="2024-08-05T21:41:44.276" v="28" actId="20577"/>
          <ac:spMkLst>
            <pc:docMk/>
            <pc:sldMk cId="897675528" sldId="4576"/>
            <ac:spMk id="2" creationId="{43408BE9-28C4-8ED5-C801-C95726F53A7E}"/>
          </ac:spMkLst>
        </pc:spChg>
        <pc:spChg chg="mod">
          <ac:chgData name="Ryan Liu" userId="0e6b04e675fb75c6" providerId="Windows Live" clId="Web-{978C7BE4-4BFD-4106-94A2-A71E776ADF06}" dt="2024-08-05T20:55:09.290" v="21" actId="20577"/>
          <ac:spMkLst>
            <pc:docMk/>
            <pc:sldMk cId="897675528" sldId="4576"/>
            <ac:spMk id="4" creationId="{EC75D639-723F-2234-F17D-832543FA0C5B}"/>
          </ac:spMkLst>
        </pc:spChg>
        <pc:picChg chg="add mod">
          <ac:chgData name="Ryan Liu" userId="0e6b04e675fb75c6" providerId="Windows Live" clId="Web-{978C7BE4-4BFD-4106-94A2-A71E776ADF06}" dt="2024-08-05T21:41:39.292" v="27" actId="1076"/>
          <ac:picMkLst>
            <pc:docMk/>
            <pc:sldMk cId="897675528" sldId="4576"/>
            <ac:picMk id="3" creationId="{403E97ED-CDFC-78DE-108D-7116E94343AC}"/>
          </ac:picMkLst>
        </pc:picChg>
      </pc:sldChg>
      <pc:sldChg chg="delSp modSp">
        <pc:chgData name="Ryan Liu" userId="0e6b04e675fb75c6" providerId="Windows Live" clId="Web-{978C7BE4-4BFD-4106-94A2-A71E776ADF06}" dt="2024-08-05T22:04:46.658" v="151" actId="14100"/>
        <pc:sldMkLst>
          <pc:docMk/>
          <pc:sldMk cId="3894800904" sldId="4590"/>
        </pc:sldMkLst>
        <pc:spChg chg="mod">
          <ac:chgData name="Ryan Liu" userId="0e6b04e675fb75c6" providerId="Windows Live" clId="Web-{978C7BE4-4BFD-4106-94A2-A71E776ADF06}" dt="2024-08-05T21:42:26.949" v="39" actId="20577"/>
          <ac:spMkLst>
            <pc:docMk/>
            <pc:sldMk cId="3894800904" sldId="4590"/>
            <ac:spMk id="2" creationId="{43408BE9-28C4-8ED5-C801-C95726F53A7E}"/>
          </ac:spMkLst>
        </pc:spChg>
        <pc:spChg chg="mod">
          <ac:chgData name="Ryan Liu" userId="0e6b04e675fb75c6" providerId="Windows Live" clId="Web-{978C7BE4-4BFD-4106-94A2-A71E776ADF06}" dt="2024-08-05T22:04:46.658" v="151" actId="14100"/>
          <ac:spMkLst>
            <pc:docMk/>
            <pc:sldMk cId="3894800904" sldId="4590"/>
            <ac:spMk id="4" creationId="{EC75D639-723F-2234-F17D-832543FA0C5B}"/>
          </ac:spMkLst>
        </pc:spChg>
        <pc:spChg chg="del">
          <ac:chgData name="Ryan Liu" userId="0e6b04e675fb75c6" providerId="Windows Live" clId="Web-{978C7BE4-4BFD-4106-94A2-A71E776ADF06}" dt="2024-08-05T22:01:18.215" v="110"/>
          <ac:spMkLst>
            <pc:docMk/>
            <pc:sldMk cId="3894800904" sldId="4590"/>
            <ac:spMk id="8" creationId="{A394FA09-BDF5-DE5C-8A46-66D5F2809D1D}"/>
          </ac:spMkLst>
        </pc:spChg>
        <pc:picChg chg="del">
          <ac:chgData name="Ryan Liu" userId="0e6b04e675fb75c6" providerId="Windows Live" clId="Web-{978C7BE4-4BFD-4106-94A2-A71E776ADF06}" dt="2024-08-05T21:41:49.792" v="29"/>
          <ac:picMkLst>
            <pc:docMk/>
            <pc:sldMk cId="3894800904" sldId="4590"/>
            <ac:picMk id="3" creationId="{01FE0B0C-1553-D666-2FA5-0DF83098BE9B}"/>
          </ac:picMkLst>
        </pc:picChg>
      </pc:sldChg>
      <pc:sldChg chg="new">
        <pc:chgData name="Ryan Liu" userId="0e6b04e675fb75c6" providerId="Windows Live" clId="Web-{978C7BE4-4BFD-4106-94A2-A71E776ADF06}" dt="2024-08-05T22:10:21.542" v="152"/>
        <pc:sldMkLst>
          <pc:docMk/>
          <pc:sldMk cId="2578233586" sldId="4595"/>
        </pc:sldMkLst>
      </pc:sldChg>
    </pc:docChg>
  </pc:docChgLst>
  <pc:docChgLst>
    <pc:chgData name="Ryan Liu" userId="0e6b04e675fb75c6" providerId="LiveId" clId="{4CA3CEF5-CDBE-4FD7-82C4-E9E8872854D8}"/>
    <pc:docChg chg="undo custSel addSld delSld modSld sldOrd">
      <pc:chgData name="Ryan Liu" userId="0e6b04e675fb75c6" providerId="LiveId" clId="{4CA3CEF5-CDBE-4FD7-82C4-E9E8872854D8}" dt="2024-08-19T20:22:26.231" v="1171" actId="20577"/>
      <pc:docMkLst>
        <pc:docMk/>
      </pc:docMkLst>
      <pc:sldChg chg="modSp mod">
        <pc:chgData name="Ryan Liu" userId="0e6b04e675fb75c6" providerId="LiveId" clId="{4CA3CEF5-CDBE-4FD7-82C4-E9E8872854D8}" dt="2024-08-19T15:57:50.325" v="19" actId="20577"/>
        <pc:sldMkLst>
          <pc:docMk/>
          <pc:sldMk cId="2265184079" sldId="256"/>
        </pc:sldMkLst>
        <pc:spChg chg="mod">
          <ac:chgData name="Ryan Liu" userId="0e6b04e675fb75c6" providerId="LiveId" clId="{4CA3CEF5-CDBE-4FD7-82C4-E9E8872854D8}" dt="2024-08-19T15:57:50.325" v="19" actId="20577"/>
          <ac:spMkLst>
            <pc:docMk/>
            <pc:sldMk cId="2265184079" sldId="256"/>
            <ac:spMk id="2" creationId="{3651BF6C-46A0-7A63-2B0B-F85C0CE61B84}"/>
          </ac:spMkLst>
        </pc:spChg>
      </pc:sldChg>
      <pc:sldChg chg="modSp add mod ord setBg">
        <pc:chgData name="Ryan Liu" userId="0e6b04e675fb75c6" providerId="LiveId" clId="{4CA3CEF5-CDBE-4FD7-82C4-E9E8872854D8}" dt="2024-08-19T17:31:02.746" v="239"/>
        <pc:sldMkLst>
          <pc:docMk/>
          <pc:sldMk cId="2110266230" sldId="266"/>
        </pc:sldMkLst>
        <pc:spChg chg="mod">
          <ac:chgData name="Ryan Liu" userId="0e6b04e675fb75c6" providerId="LiveId" clId="{4CA3CEF5-CDBE-4FD7-82C4-E9E8872854D8}" dt="2024-08-19T17:23:32.861" v="223" actId="14100"/>
          <ac:spMkLst>
            <pc:docMk/>
            <pc:sldMk cId="2110266230" sldId="266"/>
            <ac:spMk id="2" creationId="{EA8873FE-F046-49D1-BFBE-AF2DDC3ADDB4}"/>
          </ac:spMkLst>
        </pc:spChg>
        <pc:picChg chg="mod">
          <ac:chgData name="Ryan Liu" userId="0e6b04e675fb75c6" providerId="LiveId" clId="{4CA3CEF5-CDBE-4FD7-82C4-E9E8872854D8}" dt="2024-08-19T17:23:11.010" v="221" actId="1076"/>
          <ac:picMkLst>
            <pc:docMk/>
            <pc:sldMk cId="2110266230" sldId="266"/>
            <ac:picMk id="7" creationId="{9980C25B-FD54-42BE-9C35-AE3541970436}"/>
          </ac:picMkLst>
        </pc:picChg>
      </pc:sldChg>
      <pc:sldChg chg="delSp modSp add mod setBg delAnim modAnim">
        <pc:chgData name="Ryan Liu" userId="0e6b04e675fb75c6" providerId="LiveId" clId="{4CA3CEF5-CDBE-4FD7-82C4-E9E8872854D8}" dt="2024-08-19T20:18:49.457" v="1026" actId="20577"/>
        <pc:sldMkLst>
          <pc:docMk/>
          <pc:sldMk cId="3771363412" sldId="956"/>
        </pc:sldMkLst>
        <pc:spChg chg="mod">
          <ac:chgData name="Ryan Liu" userId="0e6b04e675fb75c6" providerId="LiveId" clId="{4CA3CEF5-CDBE-4FD7-82C4-E9E8872854D8}" dt="2024-08-19T18:43:47.004" v="569"/>
          <ac:spMkLst>
            <pc:docMk/>
            <pc:sldMk cId="3771363412" sldId="956"/>
            <ac:spMk id="2" creationId="{5CA3F908-DF2F-473D-8C22-8D69267B1FEE}"/>
          </ac:spMkLst>
        </pc:spChg>
        <pc:spChg chg="mod">
          <ac:chgData name="Ryan Liu" userId="0e6b04e675fb75c6" providerId="LiveId" clId="{4CA3CEF5-CDBE-4FD7-82C4-E9E8872854D8}" dt="2024-08-19T20:18:49.457" v="1026" actId="20577"/>
          <ac:spMkLst>
            <pc:docMk/>
            <pc:sldMk cId="3771363412" sldId="956"/>
            <ac:spMk id="3" creationId="{A11676E1-6092-49CF-B497-8F1072B17B24}"/>
          </ac:spMkLst>
        </pc:spChg>
        <pc:spChg chg="del mod">
          <ac:chgData name="Ryan Liu" userId="0e6b04e675fb75c6" providerId="LiveId" clId="{4CA3CEF5-CDBE-4FD7-82C4-E9E8872854D8}" dt="2024-08-19T20:06:33.040" v="890" actId="478"/>
          <ac:spMkLst>
            <pc:docMk/>
            <pc:sldMk cId="3771363412" sldId="956"/>
            <ac:spMk id="4" creationId="{6A3FC14E-B557-4D28-A00D-03958B4EF80F}"/>
          </ac:spMkLst>
        </pc:spChg>
      </pc:sldChg>
      <pc:sldChg chg="add setBg">
        <pc:chgData name="Ryan Liu" userId="0e6b04e675fb75c6" providerId="LiveId" clId="{4CA3CEF5-CDBE-4FD7-82C4-E9E8872854D8}" dt="2024-08-19T17:31:35.548" v="244"/>
        <pc:sldMkLst>
          <pc:docMk/>
          <pc:sldMk cId="3889360901" sldId="1372"/>
        </pc:sldMkLst>
      </pc:sldChg>
      <pc:sldChg chg="add setBg">
        <pc:chgData name="Ryan Liu" userId="0e6b04e675fb75c6" providerId="LiveId" clId="{4CA3CEF5-CDBE-4FD7-82C4-E9E8872854D8}" dt="2024-08-19T17:31:33.001" v="243"/>
        <pc:sldMkLst>
          <pc:docMk/>
          <pc:sldMk cId="3235094798" sldId="1383"/>
        </pc:sldMkLst>
      </pc:sldChg>
      <pc:sldChg chg="add mod setBg modShow">
        <pc:chgData name="Ryan Liu" userId="0e6b04e675fb75c6" providerId="LiveId" clId="{4CA3CEF5-CDBE-4FD7-82C4-E9E8872854D8}" dt="2024-08-19T17:35:27.323" v="257" actId="729"/>
        <pc:sldMkLst>
          <pc:docMk/>
          <pc:sldMk cId="1477857624" sldId="3028"/>
        </pc:sldMkLst>
      </pc:sldChg>
      <pc:sldChg chg="modSp add mod setBg modAnim">
        <pc:chgData name="Ryan Liu" userId="0e6b04e675fb75c6" providerId="LiveId" clId="{4CA3CEF5-CDBE-4FD7-82C4-E9E8872854D8}" dt="2024-08-19T18:13:21.209" v="562" actId="1076"/>
        <pc:sldMkLst>
          <pc:docMk/>
          <pc:sldMk cId="4113627572" sldId="4545"/>
        </pc:sldMkLst>
        <pc:spChg chg="mod">
          <ac:chgData name="Ryan Liu" userId="0e6b04e675fb75c6" providerId="LiveId" clId="{4CA3CEF5-CDBE-4FD7-82C4-E9E8872854D8}" dt="2024-08-19T18:12:36.608" v="556" actId="14100"/>
          <ac:spMkLst>
            <pc:docMk/>
            <pc:sldMk cId="4113627572" sldId="4545"/>
            <ac:spMk id="3" creationId="{49A501A8-68A7-BFAA-106F-B5A4CF3AA2F3}"/>
          </ac:spMkLst>
        </pc:spChg>
        <pc:spChg chg="mod">
          <ac:chgData name="Ryan Liu" userId="0e6b04e675fb75c6" providerId="LiveId" clId="{4CA3CEF5-CDBE-4FD7-82C4-E9E8872854D8}" dt="2024-08-19T17:59:43.978" v="551"/>
          <ac:spMkLst>
            <pc:docMk/>
            <pc:sldMk cId="4113627572" sldId="4545"/>
            <ac:spMk id="4" creationId="{FEEE8AA9-FEBB-B624-4E64-95965F798EAF}"/>
          </ac:spMkLst>
        </pc:spChg>
        <pc:spChg chg="mod">
          <ac:chgData name="Ryan Liu" userId="0e6b04e675fb75c6" providerId="LiveId" clId="{4CA3CEF5-CDBE-4FD7-82C4-E9E8872854D8}" dt="2024-08-19T18:13:21.209" v="562" actId="1076"/>
          <ac:spMkLst>
            <pc:docMk/>
            <pc:sldMk cId="4113627572" sldId="4545"/>
            <ac:spMk id="6" creationId="{09B6252F-B0F0-8DFB-895C-3117F776D3D6}"/>
          </ac:spMkLst>
        </pc:spChg>
        <pc:spChg chg="mod">
          <ac:chgData name="Ryan Liu" userId="0e6b04e675fb75c6" providerId="LiveId" clId="{4CA3CEF5-CDBE-4FD7-82C4-E9E8872854D8}" dt="2024-08-19T18:12:48.761" v="557" actId="1076"/>
          <ac:spMkLst>
            <pc:docMk/>
            <pc:sldMk cId="4113627572" sldId="4545"/>
            <ac:spMk id="7" creationId="{164F6326-D04E-B484-3F8B-A56A3FED77D9}"/>
          </ac:spMkLst>
        </pc:spChg>
        <pc:spChg chg="mod">
          <ac:chgData name="Ryan Liu" userId="0e6b04e675fb75c6" providerId="LiveId" clId="{4CA3CEF5-CDBE-4FD7-82C4-E9E8872854D8}" dt="2024-08-19T18:13:18.707" v="561" actId="1076"/>
          <ac:spMkLst>
            <pc:docMk/>
            <pc:sldMk cId="4113627572" sldId="4545"/>
            <ac:spMk id="13" creationId="{B41ABCC1-65BC-B92A-0CAB-F44881752040}"/>
          </ac:spMkLst>
        </pc:spChg>
        <pc:spChg chg="mod">
          <ac:chgData name="Ryan Liu" userId="0e6b04e675fb75c6" providerId="LiveId" clId="{4CA3CEF5-CDBE-4FD7-82C4-E9E8872854D8}" dt="2024-08-19T18:13:00.617" v="558" actId="1076"/>
          <ac:spMkLst>
            <pc:docMk/>
            <pc:sldMk cId="4113627572" sldId="4545"/>
            <ac:spMk id="14" creationId="{2135D393-496D-310B-EC16-183FA1DBB184}"/>
          </ac:spMkLst>
        </pc:spChg>
      </pc:sldChg>
      <pc:sldChg chg="modSp add setBg">
        <pc:chgData name="Ryan Liu" userId="0e6b04e675fb75c6" providerId="LiveId" clId="{4CA3CEF5-CDBE-4FD7-82C4-E9E8872854D8}" dt="2024-08-19T17:34:20.800" v="251"/>
        <pc:sldMkLst>
          <pc:docMk/>
          <pc:sldMk cId="1822104647" sldId="4548"/>
        </pc:sldMkLst>
        <pc:spChg chg="mod">
          <ac:chgData name="Ryan Liu" userId="0e6b04e675fb75c6" providerId="LiveId" clId="{4CA3CEF5-CDBE-4FD7-82C4-E9E8872854D8}" dt="2024-08-19T17:34:20.800" v="251"/>
          <ac:spMkLst>
            <pc:docMk/>
            <pc:sldMk cId="1822104647" sldId="4548"/>
            <ac:spMk id="4" creationId="{829D9970-E3A9-5375-DDA8-884DC6AB2C29}"/>
          </ac:spMkLst>
        </pc:spChg>
        <pc:spChg chg="mod">
          <ac:chgData name="Ryan Liu" userId="0e6b04e675fb75c6" providerId="LiveId" clId="{4CA3CEF5-CDBE-4FD7-82C4-E9E8872854D8}" dt="2024-08-19T17:31:45.817" v="245" actId="313"/>
          <ac:spMkLst>
            <pc:docMk/>
            <pc:sldMk cId="1822104647" sldId="4548"/>
            <ac:spMk id="8" creationId="{448BE294-A2CD-124C-3BF4-08D2B5ADE53B}"/>
          </ac:spMkLst>
        </pc:spChg>
      </pc:sldChg>
      <pc:sldChg chg="add setBg">
        <pc:chgData name="Ryan Liu" userId="0e6b04e675fb75c6" providerId="LiveId" clId="{4CA3CEF5-CDBE-4FD7-82C4-E9E8872854D8}" dt="2024-08-19T17:31:20.626" v="242"/>
        <pc:sldMkLst>
          <pc:docMk/>
          <pc:sldMk cId="1007007734" sldId="4560"/>
        </pc:sldMkLst>
      </pc:sldChg>
      <pc:sldChg chg="add setBg">
        <pc:chgData name="Ryan Liu" userId="0e6b04e675fb75c6" providerId="LiveId" clId="{4CA3CEF5-CDBE-4FD7-82C4-E9E8872854D8}" dt="2024-08-19T17:34:46.521" v="256"/>
        <pc:sldMkLst>
          <pc:docMk/>
          <pc:sldMk cId="1765801695" sldId="4567"/>
        </pc:sldMkLst>
      </pc:sldChg>
      <pc:sldChg chg="modSp add mod ord setBg">
        <pc:chgData name="Ryan Liu" userId="0e6b04e675fb75c6" providerId="LiveId" clId="{4CA3CEF5-CDBE-4FD7-82C4-E9E8872854D8}" dt="2024-08-19T17:31:06.501" v="240"/>
        <pc:sldMkLst>
          <pc:docMk/>
          <pc:sldMk cId="3637676659" sldId="4571"/>
        </pc:sldMkLst>
        <pc:picChg chg="mod">
          <ac:chgData name="Ryan Liu" userId="0e6b04e675fb75c6" providerId="LiveId" clId="{4CA3CEF5-CDBE-4FD7-82C4-E9E8872854D8}" dt="2024-08-19T17:28:34.011" v="232" actId="1076"/>
          <ac:picMkLst>
            <pc:docMk/>
            <pc:sldMk cId="3637676659" sldId="4571"/>
            <ac:picMk id="4" creationId="{2DA39BB8-29BC-67BC-E853-D577C03AB905}"/>
          </ac:picMkLst>
        </pc:picChg>
        <pc:picChg chg="mod">
          <ac:chgData name="Ryan Liu" userId="0e6b04e675fb75c6" providerId="LiveId" clId="{4CA3CEF5-CDBE-4FD7-82C4-E9E8872854D8}" dt="2024-08-19T17:28:20.140" v="230" actId="1076"/>
          <ac:picMkLst>
            <pc:docMk/>
            <pc:sldMk cId="3637676659" sldId="4571"/>
            <ac:picMk id="5" creationId="{39B8CF7E-E4F9-D7F7-A084-4EE35627DF8B}"/>
          </ac:picMkLst>
        </pc:picChg>
      </pc:sldChg>
      <pc:sldChg chg="modSp add mod setBg modShow">
        <pc:chgData name="Ryan Liu" userId="0e6b04e675fb75c6" providerId="LiveId" clId="{4CA3CEF5-CDBE-4FD7-82C4-E9E8872854D8}" dt="2024-08-19T17:46:18.054" v="326" actId="20577"/>
        <pc:sldMkLst>
          <pc:docMk/>
          <pc:sldMk cId="3639423486" sldId="4572"/>
        </pc:sldMkLst>
        <pc:spChg chg="mod">
          <ac:chgData name="Ryan Liu" userId="0e6b04e675fb75c6" providerId="LiveId" clId="{4CA3CEF5-CDBE-4FD7-82C4-E9E8872854D8}" dt="2024-08-19T17:46:18.054" v="326" actId="20577"/>
          <ac:spMkLst>
            <pc:docMk/>
            <pc:sldMk cId="3639423486" sldId="4572"/>
            <ac:spMk id="2" creationId="{09ED85AD-A22B-F21D-E21E-7E85B2F40CDC}"/>
          </ac:spMkLst>
        </pc:spChg>
      </pc:sldChg>
      <pc:sldChg chg="modSp add mod setBg">
        <pc:chgData name="Ryan Liu" userId="0e6b04e675fb75c6" providerId="LiveId" clId="{4CA3CEF5-CDBE-4FD7-82C4-E9E8872854D8}" dt="2024-08-19T17:35:59.708" v="260" actId="1076"/>
        <pc:sldMkLst>
          <pc:docMk/>
          <pc:sldMk cId="0" sldId="4573"/>
        </pc:sldMkLst>
        <pc:spChg chg="mod">
          <ac:chgData name="Ryan Liu" userId="0e6b04e675fb75c6" providerId="LiveId" clId="{4CA3CEF5-CDBE-4FD7-82C4-E9E8872854D8}" dt="2024-08-19T17:35:54.575" v="259" actId="1076"/>
          <ac:spMkLst>
            <pc:docMk/>
            <pc:sldMk cId="0" sldId="4573"/>
            <ac:spMk id="2" creationId="{00000000-0000-0000-0000-000000000000}"/>
          </ac:spMkLst>
        </pc:spChg>
        <pc:spChg chg="mod">
          <ac:chgData name="Ryan Liu" userId="0e6b04e675fb75c6" providerId="LiveId" clId="{4CA3CEF5-CDBE-4FD7-82C4-E9E8872854D8}" dt="2024-08-19T17:35:59.708" v="260" actId="1076"/>
          <ac:spMkLst>
            <pc:docMk/>
            <pc:sldMk cId="0" sldId="4573"/>
            <ac:spMk id="14" creationId="{00000000-0000-0000-0000-000000000000}"/>
          </ac:spMkLst>
        </pc:spChg>
        <pc:graphicFrameChg chg="mod">
          <ac:chgData name="Ryan Liu" userId="0e6b04e675fb75c6" providerId="LiveId" clId="{4CA3CEF5-CDBE-4FD7-82C4-E9E8872854D8}" dt="2024-08-19T17:35:49.294" v="258"/>
          <ac:graphicFrameMkLst>
            <pc:docMk/>
            <pc:sldMk cId="0" sldId="4573"/>
            <ac:graphicFrameMk id="4" creationId="{00000000-0000-0000-0000-000000000000}"/>
          </ac:graphicFrameMkLst>
        </pc:graphicFrameChg>
      </pc:sldChg>
      <pc:sldChg chg="modSp add mod setBg">
        <pc:chgData name="Ryan Liu" userId="0e6b04e675fb75c6" providerId="LiveId" clId="{4CA3CEF5-CDBE-4FD7-82C4-E9E8872854D8}" dt="2024-08-19T17:34:38.659" v="254"/>
        <pc:sldMkLst>
          <pc:docMk/>
          <pc:sldMk cId="1129805590" sldId="4574"/>
        </pc:sldMkLst>
        <pc:spChg chg="mod">
          <ac:chgData name="Ryan Liu" userId="0e6b04e675fb75c6" providerId="LiveId" clId="{4CA3CEF5-CDBE-4FD7-82C4-E9E8872854D8}" dt="2024-08-19T17:33:59.861" v="247" actId="27636"/>
          <ac:spMkLst>
            <pc:docMk/>
            <pc:sldMk cId="1129805590" sldId="4574"/>
            <ac:spMk id="2" creationId="{01F955C3-65FD-45C8-AABD-F4F7E9D48958}"/>
          </ac:spMkLst>
        </pc:spChg>
      </pc:sldChg>
      <pc:sldChg chg="add setBg">
        <pc:chgData name="Ryan Liu" userId="0e6b04e675fb75c6" providerId="LiveId" clId="{4CA3CEF5-CDBE-4FD7-82C4-E9E8872854D8}" dt="2024-08-19T17:34:43.602" v="255"/>
        <pc:sldMkLst>
          <pc:docMk/>
          <pc:sldMk cId="786302548" sldId="4575"/>
        </pc:sldMkLst>
      </pc:sldChg>
      <pc:sldChg chg="addSp delSp modSp mod delAnim modAnim">
        <pc:chgData name="Ryan Liu" userId="0e6b04e675fb75c6" providerId="LiveId" clId="{4CA3CEF5-CDBE-4FD7-82C4-E9E8872854D8}" dt="2024-08-19T17:08:12.626" v="204" actId="1076"/>
        <pc:sldMkLst>
          <pc:docMk/>
          <pc:sldMk cId="897675528" sldId="4576"/>
        </pc:sldMkLst>
        <pc:spChg chg="mod">
          <ac:chgData name="Ryan Liu" userId="0e6b04e675fb75c6" providerId="LiveId" clId="{4CA3CEF5-CDBE-4FD7-82C4-E9E8872854D8}" dt="2024-08-19T15:58:24.088" v="78" actId="20577"/>
          <ac:spMkLst>
            <pc:docMk/>
            <pc:sldMk cId="897675528" sldId="4576"/>
            <ac:spMk id="2" creationId="{43408BE9-28C4-8ED5-C801-C95726F53A7E}"/>
          </ac:spMkLst>
        </pc:spChg>
        <pc:spChg chg="del">
          <ac:chgData name="Ryan Liu" userId="0e6b04e675fb75c6" providerId="LiveId" clId="{4CA3CEF5-CDBE-4FD7-82C4-E9E8872854D8}" dt="2024-08-19T15:58:29.375" v="79" actId="478"/>
          <ac:spMkLst>
            <pc:docMk/>
            <pc:sldMk cId="897675528" sldId="4576"/>
            <ac:spMk id="4" creationId="{EC75D639-723F-2234-F17D-832543FA0C5B}"/>
          </ac:spMkLst>
        </pc:spChg>
        <pc:spChg chg="add del mod">
          <ac:chgData name="Ryan Liu" userId="0e6b04e675fb75c6" providerId="LiveId" clId="{4CA3CEF5-CDBE-4FD7-82C4-E9E8872854D8}" dt="2024-08-19T15:58:53.167" v="80" actId="22"/>
          <ac:spMkLst>
            <pc:docMk/>
            <pc:sldMk cId="897675528" sldId="4576"/>
            <ac:spMk id="5" creationId="{A26B4052-6A7A-720D-188A-1328E045A3BA}"/>
          </ac:spMkLst>
        </pc:spChg>
        <pc:spChg chg="add mod">
          <ac:chgData name="Ryan Liu" userId="0e6b04e675fb75c6" providerId="LiveId" clId="{4CA3CEF5-CDBE-4FD7-82C4-E9E8872854D8}" dt="2024-08-19T17:07:31.309" v="198" actId="1076"/>
          <ac:spMkLst>
            <pc:docMk/>
            <pc:sldMk cId="897675528" sldId="4576"/>
            <ac:spMk id="12" creationId="{BD13AC45-5E69-7720-B873-52B7A6FB19D5}"/>
          </ac:spMkLst>
        </pc:spChg>
        <pc:picChg chg="add mod ord">
          <ac:chgData name="Ryan Liu" userId="0e6b04e675fb75c6" providerId="LiveId" clId="{4CA3CEF5-CDBE-4FD7-82C4-E9E8872854D8}" dt="2024-08-19T17:07:11.410" v="195" actId="1076"/>
          <ac:picMkLst>
            <pc:docMk/>
            <pc:sldMk cId="897675528" sldId="4576"/>
            <ac:picMk id="7" creationId="{A36AAD09-8FD2-8943-A48F-2D728B48380E}"/>
          </ac:picMkLst>
        </pc:picChg>
        <pc:picChg chg="add mod ord">
          <ac:chgData name="Ryan Liu" userId="0e6b04e675fb75c6" providerId="LiveId" clId="{4CA3CEF5-CDBE-4FD7-82C4-E9E8872854D8}" dt="2024-08-19T17:08:12.626" v="204" actId="1076"/>
          <ac:picMkLst>
            <pc:docMk/>
            <pc:sldMk cId="897675528" sldId="4576"/>
            <ac:picMk id="9" creationId="{423AC729-9A74-EC31-A738-73E485662FEA}"/>
          </ac:picMkLst>
        </pc:picChg>
        <pc:picChg chg="add mod modCrop">
          <ac:chgData name="Ryan Liu" userId="0e6b04e675fb75c6" providerId="LiveId" clId="{4CA3CEF5-CDBE-4FD7-82C4-E9E8872854D8}" dt="2024-08-19T17:08:07.170" v="203" actId="1076"/>
          <ac:picMkLst>
            <pc:docMk/>
            <pc:sldMk cId="897675528" sldId="4576"/>
            <ac:picMk id="11" creationId="{A6264221-1FE1-9E5B-56B1-32593A7878FC}"/>
          </ac:picMkLst>
        </pc:picChg>
      </pc:sldChg>
      <pc:sldChg chg="delSp add ord setBg delDesignElem">
        <pc:chgData name="Ryan Liu" userId="0e6b04e675fb75c6" providerId="LiveId" clId="{4CA3CEF5-CDBE-4FD7-82C4-E9E8872854D8}" dt="2024-08-19T17:59:00.647" v="548"/>
        <pc:sldMkLst>
          <pc:docMk/>
          <pc:sldMk cId="948957914" sldId="4586"/>
        </pc:sldMkLst>
        <pc:spChg chg="del">
          <ac:chgData name="Ryan Liu" userId="0e6b04e675fb75c6" providerId="LiveId" clId="{4CA3CEF5-CDBE-4FD7-82C4-E9E8872854D8}" dt="2024-08-19T17:58:01.387" v="543"/>
          <ac:spMkLst>
            <pc:docMk/>
            <pc:sldMk cId="948957914" sldId="4586"/>
            <ac:spMk id="9" creationId="{88F0A37D-2337-4AAF-98B0-7E4E9B98719A}"/>
          </ac:spMkLst>
        </pc:spChg>
        <pc:spChg chg="del">
          <ac:chgData name="Ryan Liu" userId="0e6b04e675fb75c6" providerId="LiveId" clId="{4CA3CEF5-CDBE-4FD7-82C4-E9E8872854D8}" dt="2024-08-19T17:58:01.387" v="543"/>
          <ac:spMkLst>
            <pc:docMk/>
            <pc:sldMk cId="948957914" sldId="4586"/>
            <ac:spMk id="13" creationId="{F7234D70-FB65-4E99-985E-64D219674D45}"/>
          </ac:spMkLst>
        </pc:spChg>
        <pc:cxnChg chg="del">
          <ac:chgData name="Ryan Liu" userId="0e6b04e675fb75c6" providerId="LiveId" clId="{4CA3CEF5-CDBE-4FD7-82C4-E9E8872854D8}" dt="2024-08-19T17:58:01.387" v="543"/>
          <ac:cxnSpMkLst>
            <pc:docMk/>
            <pc:sldMk cId="948957914" sldId="4586"/>
            <ac:cxnSpMk id="11" creationId="{F15CCCF0-E573-463A-9760-1FDC0B2CFBD7}"/>
          </ac:cxnSpMkLst>
        </pc:cxnChg>
      </pc:sldChg>
      <pc:sldChg chg="del">
        <pc:chgData name="Ryan Liu" userId="0e6b04e675fb75c6" providerId="LiveId" clId="{4CA3CEF5-CDBE-4FD7-82C4-E9E8872854D8}" dt="2024-08-19T17:09:30.698" v="205" actId="47"/>
        <pc:sldMkLst>
          <pc:docMk/>
          <pc:sldMk cId="3894800904" sldId="4590"/>
        </pc:sldMkLst>
      </pc:sldChg>
      <pc:sldChg chg="addSp delSp modSp mod delAnim modAnim">
        <pc:chgData name="Ryan Liu" userId="0e6b04e675fb75c6" providerId="LiveId" clId="{4CA3CEF5-CDBE-4FD7-82C4-E9E8872854D8}" dt="2024-08-19T17:10:50.115" v="217"/>
        <pc:sldMkLst>
          <pc:docMk/>
          <pc:sldMk cId="205044966" sldId="4597"/>
        </pc:sldMkLst>
        <pc:spChg chg="del">
          <ac:chgData name="Ryan Liu" userId="0e6b04e675fb75c6" providerId="LiveId" clId="{4CA3CEF5-CDBE-4FD7-82C4-E9E8872854D8}" dt="2024-08-19T17:09:43.651" v="208" actId="478"/>
          <ac:spMkLst>
            <pc:docMk/>
            <pc:sldMk cId="205044966" sldId="4597"/>
            <ac:spMk id="2" creationId="{43408BE9-28C4-8ED5-C801-C95726F53A7E}"/>
          </ac:spMkLst>
        </pc:spChg>
        <pc:spChg chg="del">
          <ac:chgData name="Ryan Liu" userId="0e6b04e675fb75c6" providerId="LiveId" clId="{4CA3CEF5-CDBE-4FD7-82C4-E9E8872854D8}" dt="2024-08-19T17:09:41.509" v="207" actId="478"/>
          <ac:spMkLst>
            <pc:docMk/>
            <pc:sldMk cId="205044966" sldId="4597"/>
            <ac:spMk id="4" creationId="{EC75D639-723F-2234-F17D-832543FA0C5B}"/>
          </ac:spMkLst>
        </pc:spChg>
        <pc:spChg chg="add del mod">
          <ac:chgData name="Ryan Liu" userId="0e6b04e675fb75c6" providerId="LiveId" clId="{4CA3CEF5-CDBE-4FD7-82C4-E9E8872854D8}" dt="2024-08-19T17:10:08.468" v="212" actId="478"/>
          <ac:spMkLst>
            <pc:docMk/>
            <pc:sldMk cId="205044966" sldId="4597"/>
            <ac:spMk id="5" creationId="{A988EDAE-2E5D-C973-0C6B-AD6615F69FC7}"/>
          </ac:spMkLst>
        </pc:spChg>
        <pc:spChg chg="del">
          <ac:chgData name="Ryan Liu" userId="0e6b04e675fb75c6" providerId="LiveId" clId="{4CA3CEF5-CDBE-4FD7-82C4-E9E8872854D8}" dt="2024-08-19T17:10:21.273" v="215" actId="478"/>
          <ac:spMkLst>
            <pc:docMk/>
            <pc:sldMk cId="205044966" sldId="4597"/>
            <ac:spMk id="7" creationId="{4FD5D0D5-5CAB-2649-F86E-8EA0A7202113}"/>
          </ac:spMkLst>
        </pc:spChg>
        <pc:spChg chg="add del mod">
          <ac:chgData name="Ryan Liu" userId="0e6b04e675fb75c6" providerId="LiveId" clId="{4CA3CEF5-CDBE-4FD7-82C4-E9E8872854D8}" dt="2024-08-19T17:09:53.397" v="210" actId="478"/>
          <ac:spMkLst>
            <pc:docMk/>
            <pc:sldMk cId="205044966" sldId="4597"/>
            <ac:spMk id="8" creationId="{C69AD26E-7C12-1C4B-3FD5-063B48CFD03A}"/>
          </ac:spMkLst>
        </pc:spChg>
        <pc:graphicFrameChg chg="add mod">
          <ac:chgData name="Ryan Liu" userId="0e6b04e675fb75c6" providerId="LiveId" clId="{4CA3CEF5-CDBE-4FD7-82C4-E9E8872854D8}" dt="2024-08-19T17:10:17.824" v="214" actId="1076"/>
          <ac:graphicFrameMkLst>
            <pc:docMk/>
            <pc:sldMk cId="205044966" sldId="4597"/>
            <ac:graphicFrameMk id="9" creationId="{92CDD1B4-96CA-900F-458B-9FD5C1E51400}"/>
          </ac:graphicFrameMkLst>
        </pc:graphicFrameChg>
      </pc:sldChg>
      <pc:sldChg chg="addSp delSp modSp del mod">
        <pc:chgData name="Ryan Liu" userId="0e6b04e675fb75c6" providerId="LiveId" clId="{4CA3CEF5-CDBE-4FD7-82C4-E9E8872854D8}" dt="2024-08-19T17:34:07.381" v="249" actId="47"/>
        <pc:sldMkLst>
          <pc:docMk/>
          <pc:sldMk cId="575074055" sldId="4598"/>
        </pc:sldMkLst>
        <pc:spChg chg="del">
          <ac:chgData name="Ryan Liu" userId="0e6b04e675fb75c6" providerId="LiveId" clId="{4CA3CEF5-CDBE-4FD7-82C4-E9E8872854D8}" dt="2024-08-19T17:30:45.851" v="234" actId="478"/>
          <ac:spMkLst>
            <pc:docMk/>
            <pc:sldMk cId="575074055" sldId="4598"/>
            <ac:spMk id="2" creationId="{43408BE9-28C4-8ED5-C801-C95726F53A7E}"/>
          </ac:spMkLst>
        </pc:spChg>
        <pc:spChg chg="add mod">
          <ac:chgData name="Ryan Liu" userId="0e6b04e675fb75c6" providerId="LiveId" clId="{4CA3CEF5-CDBE-4FD7-82C4-E9E8872854D8}" dt="2024-08-19T17:30:42.249" v="233" actId="478"/>
          <ac:spMkLst>
            <pc:docMk/>
            <pc:sldMk cId="575074055" sldId="4598"/>
            <ac:spMk id="4" creationId="{65DFC88D-0358-00BF-1849-D6C94D15FFE6}"/>
          </ac:spMkLst>
        </pc:spChg>
        <pc:spChg chg="add mod">
          <ac:chgData name="Ryan Liu" userId="0e6b04e675fb75c6" providerId="LiveId" clId="{4CA3CEF5-CDBE-4FD7-82C4-E9E8872854D8}" dt="2024-08-19T17:30:45.851" v="234" actId="478"/>
          <ac:spMkLst>
            <pc:docMk/>
            <pc:sldMk cId="575074055" sldId="4598"/>
            <ac:spMk id="8" creationId="{34CD7DD6-4202-19B2-E88B-D9060927C581}"/>
          </ac:spMkLst>
        </pc:spChg>
        <pc:graphicFrameChg chg="del">
          <ac:chgData name="Ryan Liu" userId="0e6b04e675fb75c6" providerId="LiveId" clId="{4CA3CEF5-CDBE-4FD7-82C4-E9E8872854D8}" dt="2024-08-19T17:30:42.249" v="233" actId="478"/>
          <ac:graphicFrameMkLst>
            <pc:docMk/>
            <pc:sldMk cId="575074055" sldId="4598"/>
            <ac:graphicFrameMk id="6" creationId="{04F7B6D8-DC58-A091-913B-78F6999C7AF9}"/>
          </ac:graphicFrameMkLst>
        </pc:graphicFrameChg>
      </pc:sldChg>
      <pc:sldChg chg="del">
        <pc:chgData name="Ryan Liu" userId="0e6b04e675fb75c6" providerId="LiveId" clId="{4CA3CEF5-CDBE-4FD7-82C4-E9E8872854D8}" dt="2024-08-19T18:41:13.417" v="564" actId="47"/>
        <pc:sldMkLst>
          <pc:docMk/>
          <pc:sldMk cId="1483859867" sldId="4599"/>
        </pc:sldMkLst>
      </pc:sldChg>
      <pc:sldChg chg="del">
        <pc:chgData name="Ryan Liu" userId="0e6b04e675fb75c6" providerId="LiveId" clId="{4CA3CEF5-CDBE-4FD7-82C4-E9E8872854D8}" dt="2024-08-19T18:41:13.417" v="564" actId="47"/>
        <pc:sldMkLst>
          <pc:docMk/>
          <pc:sldMk cId="1854188750" sldId="4600"/>
        </pc:sldMkLst>
      </pc:sldChg>
      <pc:sldChg chg="del">
        <pc:chgData name="Ryan Liu" userId="0e6b04e675fb75c6" providerId="LiveId" clId="{4CA3CEF5-CDBE-4FD7-82C4-E9E8872854D8}" dt="2024-08-19T18:41:13.417" v="564" actId="47"/>
        <pc:sldMkLst>
          <pc:docMk/>
          <pc:sldMk cId="4254194658" sldId="4601"/>
        </pc:sldMkLst>
      </pc:sldChg>
      <pc:sldChg chg="del">
        <pc:chgData name="Ryan Liu" userId="0e6b04e675fb75c6" providerId="LiveId" clId="{4CA3CEF5-CDBE-4FD7-82C4-E9E8872854D8}" dt="2024-08-19T18:41:13.417" v="564" actId="47"/>
        <pc:sldMkLst>
          <pc:docMk/>
          <pc:sldMk cId="1899026115" sldId="4602"/>
        </pc:sldMkLst>
      </pc:sldChg>
      <pc:sldChg chg="del">
        <pc:chgData name="Ryan Liu" userId="0e6b04e675fb75c6" providerId="LiveId" clId="{4CA3CEF5-CDBE-4FD7-82C4-E9E8872854D8}" dt="2024-08-19T18:41:13.417" v="564" actId="47"/>
        <pc:sldMkLst>
          <pc:docMk/>
          <pc:sldMk cId="3440916535" sldId="4603"/>
        </pc:sldMkLst>
      </pc:sldChg>
      <pc:sldChg chg="delSp del mod">
        <pc:chgData name="Ryan Liu" userId="0e6b04e675fb75c6" providerId="LiveId" clId="{4CA3CEF5-CDBE-4FD7-82C4-E9E8872854D8}" dt="2024-08-19T18:41:13.417" v="564" actId="47"/>
        <pc:sldMkLst>
          <pc:docMk/>
          <pc:sldMk cId="3981645662" sldId="4604"/>
        </pc:sldMkLst>
        <pc:picChg chg="del">
          <ac:chgData name="Ryan Liu" userId="0e6b04e675fb75c6" providerId="LiveId" clId="{4CA3CEF5-CDBE-4FD7-82C4-E9E8872854D8}" dt="2024-08-19T17:58:00.979" v="541" actId="478"/>
          <ac:picMkLst>
            <pc:docMk/>
            <pc:sldMk cId="3981645662" sldId="4604"/>
            <ac:picMk id="3" creationId="{60713CF6-C902-5269-350C-7E691BB89329}"/>
          </ac:picMkLst>
        </pc:picChg>
      </pc:sldChg>
      <pc:sldChg chg="del">
        <pc:chgData name="Ryan Liu" userId="0e6b04e675fb75c6" providerId="LiveId" clId="{4CA3CEF5-CDBE-4FD7-82C4-E9E8872854D8}" dt="2024-08-19T18:41:13.417" v="564" actId="47"/>
        <pc:sldMkLst>
          <pc:docMk/>
          <pc:sldMk cId="2746506860" sldId="4605"/>
        </pc:sldMkLst>
      </pc:sldChg>
      <pc:sldChg chg="del">
        <pc:chgData name="Ryan Liu" userId="0e6b04e675fb75c6" providerId="LiveId" clId="{4CA3CEF5-CDBE-4FD7-82C4-E9E8872854D8}" dt="2024-08-19T18:41:13.417" v="564" actId="47"/>
        <pc:sldMkLst>
          <pc:docMk/>
          <pc:sldMk cId="3429969895" sldId="4606"/>
        </pc:sldMkLst>
      </pc:sldChg>
      <pc:sldChg chg="addSp delSp modSp add del mod delAnim">
        <pc:chgData name="Ryan Liu" userId="0e6b04e675fb75c6" providerId="LiveId" clId="{4CA3CEF5-CDBE-4FD7-82C4-E9E8872854D8}" dt="2024-08-19T17:34:06.068" v="248" actId="47"/>
        <pc:sldMkLst>
          <pc:docMk/>
          <pc:sldMk cId="1274472915" sldId="4608"/>
        </pc:sldMkLst>
        <pc:spChg chg="del">
          <ac:chgData name="Ryan Liu" userId="0e6b04e675fb75c6" providerId="LiveId" clId="{4CA3CEF5-CDBE-4FD7-82C4-E9E8872854D8}" dt="2024-08-19T17:24:51.049" v="224" actId="478"/>
          <ac:spMkLst>
            <pc:docMk/>
            <pc:sldMk cId="1274472915" sldId="4608"/>
            <ac:spMk id="2" creationId="{43408BE9-28C4-8ED5-C801-C95726F53A7E}"/>
          </ac:spMkLst>
        </pc:spChg>
        <pc:spChg chg="del">
          <ac:chgData name="Ryan Liu" userId="0e6b04e675fb75c6" providerId="LiveId" clId="{4CA3CEF5-CDBE-4FD7-82C4-E9E8872854D8}" dt="2024-08-19T17:23:00.390" v="218" actId="478"/>
          <ac:spMkLst>
            <pc:docMk/>
            <pc:sldMk cId="1274472915" sldId="4608"/>
            <ac:spMk id="4" creationId="{EC75D639-723F-2234-F17D-832543FA0C5B}"/>
          </ac:spMkLst>
        </pc:spChg>
        <pc:spChg chg="add del mod">
          <ac:chgData name="Ryan Liu" userId="0e6b04e675fb75c6" providerId="LiveId" clId="{4CA3CEF5-CDBE-4FD7-82C4-E9E8872854D8}" dt="2024-08-19T17:28:00.710" v="227" actId="478"/>
          <ac:spMkLst>
            <pc:docMk/>
            <pc:sldMk cId="1274472915" sldId="4608"/>
            <ac:spMk id="5" creationId="{20AAD68B-4381-6B92-D70D-DEBEED899DE4}"/>
          </ac:spMkLst>
        </pc:spChg>
        <pc:spChg chg="add mod">
          <ac:chgData name="Ryan Liu" userId="0e6b04e675fb75c6" providerId="LiveId" clId="{4CA3CEF5-CDBE-4FD7-82C4-E9E8872854D8}" dt="2024-08-19T17:24:51.049" v="224" actId="478"/>
          <ac:spMkLst>
            <pc:docMk/>
            <pc:sldMk cId="1274472915" sldId="4608"/>
            <ac:spMk id="8" creationId="{23B5C7DE-9E23-9771-0BFB-28A1F359DA81}"/>
          </ac:spMkLst>
        </pc:spChg>
      </pc:sldChg>
      <pc:sldChg chg="modSp new mod setBg">
        <pc:chgData name="Ryan Liu" userId="0e6b04e675fb75c6" providerId="LiveId" clId="{4CA3CEF5-CDBE-4FD7-82C4-E9E8872854D8}" dt="2024-08-19T20:19:01.663" v="1030" actId="27636"/>
        <pc:sldMkLst>
          <pc:docMk/>
          <pc:sldMk cId="2183717145" sldId="4608"/>
        </pc:sldMkLst>
        <pc:spChg chg="mod">
          <ac:chgData name="Ryan Liu" userId="0e6b04e675fb75c6" providerId="LiveId" clId="{4CA3CEF5-CDBE-4FD7-82C4-E9E8872854D8}" dt="2024-08-19T17:55:14.911" v="539"/>
          <ac:spMkLst>
            <pc:docMk/>
            <pc:sldMk cId="2183717145" sldId="4608"/>
            <ac:spMk id="2" creationId="{EAF2D191-3C50-BEA6-C553-3036DC3C2901}"/>
          </ac:spMkLst>
        </pc:spChg>
        <pc:spChg chg="mod">
          <ac:chgData name="Ryan Liu" userId="0e6b04e675fb75c6" providerId="LiveId" clId="{4CA3CEF5-CDBE-4FD7-82C4-E9E8872854D8}" dt="2024-08-19T20:19:01.663" v="1030" actId="27636"/>
          <ac:spMkLst>
            <pc:docMk/>
            <pc:sldMk cId="2183717145" sldId="4608"/>
            <ac:spMk id="3" creationId="{397E57EC-6B98-E4E4-18E4-3AF08DC3B132}"/>
          </ac:spMkLst>
        </pc:spChg>
      </pc:sldChg>
      <pc:sldChg chg="add del">
        <pc:chgData name="Ryan Liu" userId="0e6b04e675fb75c6" providerId="LiveId" clId="{4CA3CEF5-CDBE-4FD7-82C4-E9E8872854D8}" dt="2024-08-19T17:31:14.090" v="241" actId="47"/>
        <pc:sldMkLst>
          <pc:docMk/>
          <pc:sldMk cId="269136340" sldId="4609"/>
        </pc:sldMkLst>
      </pc:sldChg>
      <pc:sldChg chg="new del">
        <pc:chgData name="Ryan Liu" userId="0e6b04e675fb75c6" providerId="LiveId" clId="{4CA3CEF5-CDBE-4FD7-82C4-E9E8872854D8}" dt="2024-08-19T18:43:39.968" v="568" actId="47"/>
        <pc:sldMkLst>
          <pc:docMk/>
          <pc:sldMk cId="795288024" sldId="4609"/>
        </pc:sldMkLst>
      </pc:sldChg>
      <pc:sldChg chg="new del">
        <pc:chgData name="Ryan Liu" userId="0e6b04e675fb75c6" providerId="LiveId" clId="{4CA3CEF5-CDBE-4FD7-82C4-E9E8872854D8}" dt="2024-08-19T18:15:44.957" v="563" actId="47"/>
        <pc:sldMkLst>
          <pc:docMk/>
          <pc:sldMk cId="3117050197" sldId="4609"/>
        </pc:sldMkLst>
      </pc:sldChg>
      <pc:sldChg chg="modSp new mod setBg">
        <pc:chgData name="Ryan Liu" userId="0e6b04e675fb75c6" providerId="LiveId" clId="{4CA3CEF5-CDBE-4FD7-82C4-E9E8872854D8}" dt="2024-08-19T20:22:26.231" v="1171" actId="20577"/>
        <pc:sldMkLst>
          <pc:docMk/>
          <pc:sldMk cId="3698019117" sldId="4609"/>
        </pc:sldMkLst>
        <pc:spChg chg="mod">
          <ac:chgData name="Ryan Liu" userId="0e6b04e675fb75c6" providerId="LiveId" clId="{4CA3CEF5-CDBE-4FD7-82C4-E9E8872854D8}" dt="2024-08-19T20:22:26.231" v="1171" actId="20577"/>
          <ac:spMkLst>
            <pc:docMk/>
            <pc:sldMk cId="3698019117" sldId="4609"/>
            <ac:spMk id="2" creationId="{0D993694-1F18-DF22-C1EB-CBEDB7250616}"/>
          </ac:spMkLst>
        </pc:spChg>
        <pc:spChg chg="mod">
          <ac:chgData name="Ryan Liu" userId="0e6b04e675fb75c6" providerId="LiveId" clId="{4CA3CEF5-CDBE-4FD7-82C4-E9E8872854D8}" dt="2024-08-19T20:22:17.869" v="1146" actId="1076"/>
          <ac:spMkLst>
            <pc:docMk/>
            <pc:sldMk cId="3698019117" sldId="4609"/>
            <ac:spMk id="3" creationId="{C9AFFDE6-504A-6556-559E-700C60821568}"/>
          </ac:spMkLst>
        </pc:spChg>
      </pc:sldChg>
    </pc:docChg>
  </pc:docChgLst>
  <pc:docChgLst>
    <pc:chgData name="Ryan Liu" userId="0e6b04e675fb75c6" providerId="LiveId" clId="{C8DC9DE1-8C21-4C23-9824-51434CF99BE9}"/>
    <pc:docChg chg="modSld">
      <pc:chgData name="Ryan Liu" userId="0e6b04e675fb75c6" providerId="LiveId" clId="{C8DC9DE1-8C21-4C23-9824-51434CF99BE9}" dt="2024-08-05T23:56:40.284" v="7" actId="20577"/>
      <pc:docMkLst>
        <pc:docMk/>
      </pc:docMkLst>
      <pc:sldChg chg="modSp modAnim">
        <pc:chgData name="Ryan Liu" userId="0e6b04e675fb75c6" providerId="LiveId" clId="{C8DC9DE1-8C21-4C23-9824-51434CF99BE9}" dt="2024-08-05T23:56:40.284" v="7" actId="20577"/>
        <pc:sldMkLst>
          <pc:docMk/>
          <pc:sldMk cId="897675528" sldId="4576"/>
        </pc:sldMkLst>
        <pc:spChg chg="mod">
          <ac:chgData name="Ryan Liu" userId="0e6b04e675fb75c6" providerId="LiveId" clId="{C8DC9DE1-8C21-4C23-9824-51434CF99BE9}" dt="2024-08-05T23:56:40.284" v="7" actId="20577"/>
          <ac:spMkLst>
            <pc:docMk/>
            <pc:sldMk cId="897675528" sldId="4576"/>
            <ac:spMk id="4" creationId="{EC75D639-723F-2234-F17D-832543FA0C5B}"/>
          </ac:spMkLst>
        </pc:spChg>
      </pc:sldChg>
      <pc:sldChg chg="modSp modAnim">
        <pc:chgData name="Ryan Liu" userId="0e6b04e675fb75c6" providerId="LiveId" clId="{C8DC9DE1-8C21-4C23-9824-51434CF99BE9}" dt="2024-08-05T23:56:21.958" v="2" actId="20577"/>
        <pc:sldMkLst>
          <pc:docMk/>
          <pc:sldMk cId="3881987348" sldId="4594"/>
        </pc:sldMkLst>
        <pc:spChg chg="mod">
          <ac:chgData name="Ryan Liu" userId="0e6b04e675fb75c6" providerId="LiveId" clId="{C8DC9DE1-8C21-4C23-9824-51434CF99BE9}" dt="2024-08-05T23:56:21.958" v="2" actId="20577"/>
          <ac:spMkLst>
            <pc:docMk/>
            <pc:sldMk cId="3881987348" sldId="4594"/>
            <ac:spMk id="4" creationId="{3615C6F2-82BD-67A1-B7DC-44B36F082637}"/>
          </ac:spMkLst>
        </pc:spChg>
      </pc:sldChg>
    </pc:docChg>
  </pc:docChgLst>
  <pc:docChgLst>
    <pc:chgData name="Ryan Liu" userId="0e6b04e675fb75c6" providerId="LiveId" clId="{F32CA75E-568B-408D-9472-606CF3632D56}"/>
    <pc:docChg chg="custSel addSld delSld modSld sldOrd">
      <pc:chgData name="Ryan Liu" userId="0e6b04e675fb75c6" providerId="LiveId" clId="{F32CA75E-568B-408D-9472-606CF3632D56}" dt="2024-06-11T00:45:13.001" v="831" actId="20577"/>
      <pc:docMkLst>
        <pc:docMk/>
      </pc:docMkLst>
      <pc:sldChg chg="del ord">
        <pc:chgData name="Ryan Liu" userId="0e6b04e675fb75c6" providerId="LiveId" clId="{F32CA75E-568B-408D-9472-606CF3632D56}" dt="2024-06-10T23:08:23.686" v="3" actId="47"/>
        <pc:sldMkLst>
          <pc:docMk/>
          <pc:sldMk cId="3610310999" sldId="257"/>
        </pc:sldMkLst>
      </pc:sldChg>
      <pc:sldChg chg="del">
        <pc:chgData name="Ryan Liu" userId="0e6b04e675fb75c6" providerId="LiveId" clId="{F32CA75E-568B-408D-9472-606CF3632D56}" dt="2024-06-10T23:08:23.686" v="3" actId="47"/>
        <pc:sldMkLst>
          <pc:docMk/>
          <pc:sldMk cId="321917833" sldId="4569"/>
        </pc:sldMkLst>
      </pc:sldChg>
      <pc:sldChg chg="del">
        <pc:chgData name="Ryan Liu" userId="0e6b04e675fb75c6" providerId="LiveId" clId="{F32CA75E-568B-408D-9472-606CF3632D56}" dt="2024-06-10T23:08:23.686" v="3" actId="47"/>
        <pc:sldMkLst>
          <pc:docMk/>
          <pc:sldMk cId="3405111948" sldId="4570"/>
        </pc:sldMkLst>
      </pc:sldChg>
      <pc:sldChg chg="del">
        <pc:chgData name="Ryan Liu" userId="0e6b04e675fb75c6" providerId="LiveId" clId="{F32CA75E-568B-408D-9472-606CF3632D56}" dt="2024-06-10T23:08:23.686" v="3" actId="47"/>
        <pc:sldMkLst>
          <pc:docMk/>
          <pc:sldMk cId="981177127" sldId="4571"/>
        </pc:sldMkLst>
      </pc:sldChg>
      <pc:sldChg chg="del">
        <pc:chgData name="Ryan Liu" userId="0e6b04e675fb75c6" providerId="LiveId" clId="{F32CA75E-568B-408D-9472-606CF3632D56}" dt="2024-06-10T23:08:23.686" v="3" actId="47"/>
        <pc:sldMkLst>
          <pc:docMk/>
          <pc:sldMk cId="2689763911" sldId="4572"/>
        </pc:sldMkLst>
      </pc:sldChg>
      <pc:sldChg chg="del">
        <pc:chgData name="Ryan Liu" userId="0e6b04e675fb75c6" providerId="LiveId" clId="{F32CA75E-568B-408D-9472-606CF3632D56}" dt="2024-06-10T23:08:23.686" v="3" actId="47"/>
        <pc:sldMkLst>
          <pc:docMk/>
          <pc:sldMk cId="3943960633" sldId="4573"/>
        </pc:sldMkLst>
      </pc:sldChg>
      <pc:sldChg chg="del">
        <pc:chgData name="Ryan Liu" userId="0e6b04e675fb75c6" providerId="LiveId" clId="{F32CA75E-568B-408D-9472-606CF3632D56}" dt="2024-06-10T23:08:23.686" v="3" actId="47"/>
        <pc:sldMkLst>
          <pc:docMk/>
          <pc:sldMk cId="119727315" sldId="4574"/>
        </pc:sldMkLst>
      </pc:sldChg>
      <pc:sldChg chg="del">
        <pc:chgData name="Ryan Liu" userId="0e6b04e675fb75c6" providerId="LiveId" clId="{F32CA75E-568B-408D-9472-606CF3632D56}" dt="2024-06-10T23:08:23.686" v="3" actId="47"/>
        <pc:sldMkLst>
          <pc:docMk/>
          <pc:sldMk cId="3608837294" sldId="4575"/>
        </pc:sldMkLst>
      </pc:sldChg>
      <pc:sldChg chg="addSp delSp modSp mod setBg">
        <pc:chgData name="Ryan Liu" userId="0e6b04e675fb75c6" providerId="LiveId" clId="{F32CA75E-568B-408D-9472-606CF3632D56}" dt="2024-06-10T23:11:08.828" v="42" actId="1076"/>
        <pc:sldMkLst>
          <pc:docMk/>
          <pc:sldMk cId="897675528" sldId="4576"/>
        </pc:sldMkLst>
        <pc:spChg chg="mod">
          <ac:chgData name="Ryan Liu" userId="0e6b04e675fb75c6" providerId="LiveId" clId="{F32CA75E-568B-408D-9472-606CF3632D56}" dt="2024-06-10T23:10:57.452" v="39" actId="1076"/>
          <ac:spMkLst>
            <pc:docMk/>
            <pc:sldMk cId="897675528" sldId="4576"/>
            <ac:spMk id="2" creationId="{43408BE9-28C4-8ED5-C801-C95726F53A7E}"/>
          </ac:spMkLst>
        </pc:spChg>
        <pc:spChg chg="add del mod">
          <ac:chgData name="Ryan Liu" userId="0e6b04e675fb75c6" providerId="LiveId" clId="{F32CA75E-568B-408D-9472-606CF3632D56}" dt="2024-06-10T23:09:28.751" v="29" actId="22"/>
          <ac:spMkLst>
            <pc:docMk/>
            <pc:sldMk cId="897675528" sldId="4576"/>
            <ac:spMk id="4" creationId="{76CA1CB5-318F-77AA-02B3-5180C3806AE3}"/>
          </ac:spMkLst>
        </pc:spChg>
        <pc:spChg chg="add">
          <ac:chgData name="Ryan Liu" userId="0e6b04e675fb75c6" providerId="LiveId" clId="{F32CA75E-568B-408D-9472-606CF3632D56}" dt="2024-06-10T23:09:49.712" v="33" actId="26606"/>
          <ac:spMkLst>
            <pc:docMk/>
            <pc:sldMk cId="897675528" sldId="4576"/>
            <ac:spMk id="17" creationId="{31CA2540-FD07-4286-91E4-8D0DE4E50979}"/>
          </ac:spMkLst>
        </pc:spChg>
        <pc:picChg chg="del">
          <ac:chgData name="Ryan Liu" userId="0e6b04e675fb75c6" providerId="LiveId" clId="{F32CA75E-568B-408D-9472-606CF3632D56}" dt="2024-06-10T23:08:27.040" v="4" actId="478"/>
          <ac:picMkLst>
            <pc:docMk/>
            <pc:sldMk cId="897675528" sldId="4576"/>
            <ac:picMk id="5" creationId="{46FB7005-9BF9-693F-CC77-A35047706099}"/>
          </ac:picMkLst>
        </pc:picChg>
        <pc:picChg chg="del">
          <ac:chgData name="Ryan Liu" userId="0e6b04e675fb75c6" providerId="LiveId" clId="{F32CA75E-568B-408D-9472-606CF3632D56}" dt="2024-06-10T23:08:29.900" v="5" actId="478"/>
          <ac:picMkLst>
            <pc:docMk/>
            <pc:sldMk cId="897675528" sldId="4576"/>
            <ac:picMk id="7" creationId="{B82B5999-6035-9838-C855-4E2E46C57000}"/>
          </ac:picMkLst>
        </pc:picChg>
        <pc:picChg chg="add mod ord">
          <ac:chgData name="Ryan Liu" userId="0e6b04e675fb75c6" providerId="LiveId" clId="{F32CA75E-568B-408D-9472-606CF3632D56}" dt="2024-06-10T23:11:08.828" v="42" actId="1076"/>
          <ac:picMkLst>
            <pc:docMk/>
            <pc:sldMk cId="897675528" sldId="4576"/>
            <ac:picMk id="8" creationId="{43CE0BA7-D191-BD0E-A0A8-C32EE7BF8F67}"/>
          </ac:picMkLst>
        </pc:picChg>
        <pc:picChg chg="del">
          <ac:chgData name="Ryan Liu" userId="0e6b04e675fb75c6" providerId="LiveId" clId="{F32CA75E-568B-408D-9472-606CF3632D56}" dt="2024-06-10T23:08:31.615" v="6" actId="478"/>
          <ac:picMkLst>
            <pc:docMk/>
            <pc:sldMk cId="897675528" sldId="4576"/>
            <ac:picMk id="9" creationId="{93B8523B-BDA5-0525-CE8E-6E922FFF6C01}"/>
          </ac:picMkLst>
        </pc:picChg>
        <pc:picChg chg="add">
          <ac:chgData name="Ryan Liu" userId="0e6b04e675fb75c6" providerId="LiveId" clId="{F32CA75E-568B-408D-9472-606CF3632D56}" dt="2024-06-10T23:09:49.712" v="33" actId="26606"/>
          <ac:picMkLst>
            <pc:docMk/>
            <pc:sldMk cId="897675528" sldId="4576"/>
            <ac:picMk id="13" creationId="{25496B42-CC46-4183-B481-887CD3E8C725}"/>
          </ac:picMkLst>
        </pc:picChg>
        <pc:picChg chg="add">
          <ac:chgData name="Ryan Liu" userId="0e6b04e675fb75c6" providerId="LiveId" clId="{F32CA75E-568B-408D-9472-606CF3632D56}" dt="2024-06-10T23:09:49.712" v="33" actId="26606"/>
          <ac:picMkLst>
            <pc:docMk/>
            <pc:sldMk cId="897675528" sldId="4576"/>
            <ac:picMk id="15" creationId="{E2758CE0-F916-4DCE-88D1-71430BE441B2}"/>
          </ac:picMkLst>
        </pc:picChg>
        <pc:picChg chg="add">
          <ac:chgData name="Ryan Liu" userId="0e6b04e675fb75c6" providerId="LiveId" clId="{F32CA75E-568B-408D-9472-606CF3632D56}" dt="2024-06-10T23:09:49.712" v="33" actId="26606"/>
          <ac:picMkLst>
            <pc:docMk/>
            <pc:sldMk cId="897675528" sldId="4576"/>
            <ac:picMk id="19" creationId="{214924F5-CDC2-4DFA-82F3-4843ADD678A7}"/>
          </ac:picMkLst>
        </pc:picChg>
        <pc:picChg chg="add">
          <ac:chgData name="Ryan Liu" userId="0e6b04e675fb75c6" providerId="LiveId" clId="{F32CA75E-568B-408D-9472-606CF3632D56}" dt="2024-06-10T23:09:49.712" v="33" actId="26606"/>
          <ac:picMkLst>
            <pc:docMk/>
            <pc:sldMk cId="897675528" sldId="4576"/>
            <ac:picMk id="21" creationId="{AED59812-6820-446C-B994-0D059C97DC3F}"/>
          </ac:picMkLst>
        </pc:picChg>
        <pc:picChg chg="add">
          <ac:chgData name="Ryan Liu" userId="0e6b04e675fb75c6" providerId="LiveId" clId="{F32CA75E-568B-408D-9472-606CF3632D56}" dt="2024-06-10T23:09:49.712" v="33" actId="26606"/>
          <ac:picMkLst>
            <pc:docMk/>
            <pc:sldMk cId="897675528" sldId="4576"/>
            <ac:picMk id="23" creationId="{E844ED7C-1917-40D8-8B42-1B1C27BC5A54}"/>
          </ac:picMkLst>
        </pc:picChg>
      </pc:sldChg>
      <pc:sldChg chg="addSp delSp modSp new mod setBg modAnim">
        <pc:chgData name="Ryan Liu" userId="0e6b04e675fb75c6" providerId="LiveId" clId="{F32CA75E-568B-408D-9472-606CF3632D56}" dt="2024-06-11T00:45:13.001" v="831" actId="20577"/>
        <pc:sldMkLst>
          <pc:docMk/>
          <pc:sldMk cId="1692447150" sldId="4577"/>
        </pc:sldMkLst>
        <pc:spChg chg="mod">
          <ac:chgData name="Ryan Liu" userId="0e6b04e675fb75c6" providerId="LiveId" clId="{F32CA75E-568B-408D-9472-606CF3632D56}" dt="2024-06-10T23:28:30.151" v="83" actId="1076"/>
          <ac:spMkLst>
            <pc:docMk/>
            <pc:sldMk cId="1692447150" sldId="4577"/>
            <ac:spMk id="2" creationId="{BBAA7787-541F-481D-832A-9C3D72EE53D3}"/>
          </ac:spMkLst>
        </pc:spChg>
        <pc:spChg chg="del">
          <ac:chgData name="Ryan Liu" userId="0e6b04e675fb75c6" providerId="LiveId" clId="{F32CA75E-568B-408D-9472-606CF3632D56}" dt="2024-06-10T23:25:07.939" v="49" actId="22"/>
          <ac:spMkLst>
            <pc:docMk/>
            <pc:sldMk cId="1692447150" sldId="4577"/>
            <ac:spMk id="3" creationId="{1F9214CF-7E43-71DA-75F6-4FBFC91BD3ED}"/>
          </ac:spMkLst>
        </pc:spChg>
        <pc:spChg chg="add mod">
          <ac:chgData name="Ryan Liu" userId="0e6b04e675fb75c6" providerId="LiveId" clId="{F32CA75E-568B-408D-9472-606CF3632D56}" dt="2024-06-11T00:45:13.001" v="831" actId="20577"/>
          <ac:spMkLst>
            <pc:docMk/>
            <pc:sldMk cId="1692447150" sldId="4577"/>
            <ac:spMk id="8" creationId="{B51800B1-806A-ED9D-8572-C2EDB1CFFDBB}"/>
          </ac:spMkLst>
        </pc:spChg>
        <pc:picChg chg="add mod ord">
          <ac:chgData name="Ryan Liu" userId="0e6b04e675fb75c6" providerId="LiveId" clId="{F32CA75E-568B-408D-9472-606CF3632D56}" dt="2024-06-10T23:29:09.424" v="92" actId="14100"/>
          <ac:picMkLst>
            <pc:docMk/>
            <pc:sldMk cId="1692447150" sldId="4577"/>
            <ac:picMk id="5" creationId="{62EB8589-BDA9-3CCB-639D-200AD48F538D}"/>
          </ac:picMkLst>
        </pc:picChg>
        <pc:picChg chg="add mod">
          <ac:chgData name="Ryan Liu" userId="0e6b04e675fb75c6" providerId="LiveId" clId="{F32CA75E-568B-408D-9472-606CF3632D56}" dt="2024-06-10T23:28:32.729" v="84" actId="1076"/>
          <ac:picMkLst>
            <pc:docMk/>
            <pc:sldMk cId="1692447150" sldId="4577"/>
            <ac:picMk id="7" creationId="{4DA21363-9807-C80D-B457-384F3EF3E67D}"/>
          </ac:picMkLst>
        </pc:picChg>
      </pc:sldChg>
      <pc:sldChg chg="del">
        <pc:chgData name="Ryan Liu" userId="0e6b04e675fb75c6" providerId="LiveId" clId="{F32CA75E-568B-408D-9472-606CF3632D56}" dt="2024-06-10T23:08:23.686" v="3" actId="47"/>
        <pc:sldMkLst>
          <pc:docMk/>
          <pc:sldMk cId="3127944099" sldId="4577"/>
        </pc:sldMkLst>
      </pc:sldChg>
      <pc:sldChg chg="addSp delSp modSp new mod setBg">
        <pc:chgData name="Ryan Liu" userId="0e6b04e675fb75c6" providerId="LiveId" clId="{F32CA75E-568B-408D-9472-606CF3632D56}" dt="2024-06-10T23:39:33.088" v="177"/>
        <pc:sldMkLst>
          <pc:docMk/>
          <pc:sldMk cId="2137396254" sldId="4578"/>
        </pc:sldMkLst>
        <pc:spChg chg="mod">
          <ac:chgData name="Ryan Liu" userId="0e6b04e675fb75c6" providerId="LiveId" clId="{F32CA75E-568B-408D-9472-606CF3632D56}" dt="2024-06-10T23:33:40.434" v="132" actId="14100"/>
          <ac:spMkLst>
            <pc:docMk/>
            <pc:sldMk cId="2137396254" sldId="4578"/>
            <ac:spMk id="2" creationId="{5719B80E-AFC5-6FB3-AC2B-0E687A490C34}"/>
          </ac:spMkLst>
        </pc:spChg>
        <pc:spChg chg="del">
          <ac:chgData name="Ryan Liu" userId="0e6b04e675fb75c6" providerId="LiveId" clId="{F32CA75E-568B-408D-9472-606CF3632D56}" dt="2024-06-10T23:31:16.582" v="110" actId="22"/>
          <ac:spMkLst>
            <pc:docMk/>
            <pc:sldMk cId="2137396254" sldId="4578"/>
            <ac:spMk id="3" creationId="{2806BCA1-AE9B-1B3D-F3E0-D841E7716CA5}"/>
          </ac:spMkLst>
        </pc:spChg>
        <pc:spChg chg="add del mod">
          <ac:chgData name="Ryan Liu" userId="0e6b04e675fb75c6" providerId="LiveId" clId="{F32CA75E-568B-408D-9472-606CF3632D56}" dt="2024-06-10T23:33:28.978" v="129" actId="478"/>
          <ac:spMkLst>
            <pc:docMk/>
            <pc:sldMk cId="2137396254" sldId="4578"/>
            <ac:spMk id="7" creationId="{F4D1982F-D55E-5529-50BD-29F1D7B797CD}"/>
          </ac:spMkLst>
        </pc:spChg>
        <pc:spChg chg="add mod">
          <ac:chgData name="Ryan Liu" userId="0e6b04e675fb75c6" providerId="LiveId" clId="{F32CA75E-568B-408D-9472-606CF3632D56}" dt="2024-06-10T23:37:25.814" v="156" actId="20577"/>
          <ac:spMkLst>
            <pc:docMk/>
            <pc:sldMk cId="2137396254" sldId="4578"/>
            <ac:spMk id="10" creationId="{836159F7-5D58-CD5B-BBED-95F9B428BF53}"/>
          </ac:spMkLst>
        </pc:spChg>
        <pc:spChg chg="add mod">
          <ac:chgData name="Ryan Liu" userId="0e6b04e675fb75c6" providerId="LiveId" clId="{F32CA75E-568B-408D-9472-606CF3632D56}" dt="2024-06-10T23:38:14.175" v="162" actId="20577"/>
          <ac:spMkLst>
            <pc:docMk/>
            <pc:sldMk cId="2137396254" sldId="4578"/>
            <ac:spMk id="11" creationId="{22C3A610-9CE7-3BA5-CBAA-F3290D3CC2C3}"/>
          </ac:spMkLst>
        </pc:spChg>
        <pc:spChg chg="add mod">
          <ac:chgData name="Ryan Liu" userId="0e6b04e675fb75c6" providerId="LiveId" clId="{F32CA75E-568B-408D-9472-606CF3632D56}" dt="2024-06-10T23:38:37.698" v="168" actId="1076"/>
          <ac:spMkLst>
            <pc:docMk/>
            <pc:sldMk cId="2137396254" sldId="4578"/>
            <ac:spMk id="12" creationId="{79C4D48E-6D9D-29A4-CD6A-BA8900A8D646}"/>
          </ac:spMkLst>
        </pc:spChg>
        <pc:spChg chg="add del mod">
          <ac:chgData name="Ryan Liu" userId="0e6b04e675fb75c6" providerId="LiveId" clId="{F32CA75E-568B-408D-9472-606CF3632D56}" dt="2024-06-10T23:39:33.088" v="177"/>
          <ac:spMkLst>
            <pc:docMk/>
            <pc:sldMk cId="2137396254" sldId="4578"/>
            <ac:spMk id="13" creationId="{79160C4C-6493-2B71-36D5-6E2DDF7A4196}"/>
          </ac:spMkLst>
        </pc:spChg>
        <pc:spChg chg="add mod">
          <ac:chgData name="Ryan Liu" userId="0e6b04e675fb75c6" providerId="LiveId" clId="{F32CA75E-568B-408D-9472-606CF3632D56}" dt="2024-06-10T23:39:11.988" v="175" actId="1076"/>
          <ac:spMkLst>
            <pc:docMk/>
            <pc:sldMk cId="2137396254" sldId="4578"/>
            <ac:spMk id="14" creationId="{6D861C03-A71A-A302-D06B-AE3846739B54}"/>
          </ac:spMkLst>
        </pc:spChg>
        <pc:picChg chg="add del mod ord">
          <ac:chgData name="Ryan Liu" userId="0e6b04e675fb75c6" providerId="LiveId" clId="{F32CA75E-568B-408D-9472-606CF3632D56}" dt="2024-06-10T23:32:41.263" v="116" actId="478"/>
          <ac:picMkLst>
            <pc:docMk/>
            <pc:sldMk cId="2137396254" sldId="4578"/>
            <ac:picMk id="5" creationId="{F95CBEB6-DF71-F020-7301-585CA228A7C6}"/>
          </ac:picMkLst>
        </pc:picChg>
        <pc:picChg chg="add mod">
          <ac:chgData name="Ryan Liu" userId="0e6b04e675fb75c6" providerId="LiveId" clId="{F32CA75E-568B-408D-9472-606CF3632D56}" dt="2024-06-10T23:38:52.737" v="170" actId="1076"/>
          <ac:picMkLst>
            <pc:docMk/>
            <pc:sldMk cId="2137396254" sldId="4578"/>
            <ac:picMk id="9" creationId="{F529AD53-770C-5446-67AB-EE26CA7DDF90}"/>
          </ac:picMkLst>
        </pc:picChg>
      </pc:sldChg>
      <pc:sldChg chg="del">
        <pc:chgData name="Ryan Liu" userId="0e6b04e675fb75c6" providerId="LiveId" clId="{F32CA75E-568B-408D-9472-606CF3632D56}" dt="2024-06-10T23:08:23.686" v="3" actId="47"/>
        <pc:sldMkLst>
          <pc:docMk/>
          <pc:sldMk cId="2216421416" sldId="4578"/>
        </pc:sldMkLst>
      </pc:sldChg>
      <pc:sldChg chg="addSp delSp modSp new mod setBg">
        <pc:chgData name="Ryan Liu" userId="0e6b04e675fb75c6" providerId="LiveId" clId="{F32CA75E-568B-408D-9472-606CF3632D56}" dt="2024-06-10T23:40:07.532" v="188" actId="20577"/>
        <pc:sldMkLst>
          <pc:docMk/>
          <pc:sldMk cId="3198170431" sldId="4579"/>
        </pc:sldMkLst>
        <pc:spChg chg="mod">
          <ac:chgData name="Ryan Liu" userId="0e6b04e675fb75c6" providerId="LiveId" clId="{F32CA75E-568B-408D-9472-606CF3632D56}" dt="2024-06-10T23:36:46.952" v="150" actId="1076"/>
          <ac:spMkLst>
            <pc:docMk/>
            <pc:sldMk cId="3198170431" sldId="4579"/>
            <ac:spMk id="2" creationId="{9846F20D-1CCB-3D42-652F-3FECD95B9CFD}"/>
          </ac:spMkLst>
        </pc:spChg>
        <pc:spChg chg="del">
          <ac:chgData name="Ryan Liu" userId="0e6b04e675fb75c6" providerId="LiveId" clId="{F32CA75E-568B-408D-9472-606CF3632D56}" dt="2024-06-10T23:36:15.801" v="135" actId="22"/>
          <ac:spMkLst>
            <pc:docMk/>
            <pc:sldMk cId="3198170431" sldId="4579"/>
            <ac:spMk id="3" creationId="{6645E1D7-BA69-AEE6-5710-2CE7C6D29A8B}"/>
          </ac:spMkLst>
        </pc:spChg>
        <pc:spChg chg="add mod">
          <ac:chgData name="Ryan Liu" userId="0e6b04e675fb75c6" providerId="LiveId" clId="{F32CA75E-568B-408D-9472-606CF3632D56}" dt="2024-06-10T23:39:56.160" v="185" actId="1076"/>
          <ac:spMkLst>
            <pc:docMk/>
            <pc:sldMk cId="3198170431" sldId="4579"/>
            <ac:spMk id="6" creationId="{A02208F5-0620-FED9-1E4A-856EDC2E17D5}"/>
          </ac:spMkLst>
        </pc:spChg>
        <pc:spChg chg="add mod">
          <ac:chgData name="Ryan Liu" userId="0e6b04e675fb75c6" providerId="LiveId" clId="{F32CA75E-568B-408D-9472-606CF3632D56}" dt="2024-06-10T23:40:07.532" v="188" actId="20577"/>
          <ac:spMkLst>
            <pc:docMk/>
            <pc:sldMk cId="3198170431" sldId="4579"/>
            <ac:spMk id="7" creationId="{FDC00FD0-0DEF-3ACB-1F60-2B5C4E187E39}"/>
          </ac:spMkLst>
        </pc:spChg>
        <pc:picChg chg="add mod ord">
          <ac:chgData name="Ryan Liu" userId="0e6b04e675fb75c6" providerId="LiveId" clId="{F32CA75E-568B-408D-9472-606CF3632D56}" dt="2024-06-10T23:39:53.409" v="184" actId="1076"/>
          <ac:picMkLst>
            <pc:docMk/>
            <pc:sldMk cId="3198170431" sldId="4579"/>
            <ac:picMk id="5" creationId="{B2D330D0-0F80-AC39-3AA8-A2D875A87B3E}"/>
          </ac:picMkLst>
        </pc:picChg>
      </pc:sldChg>
      <pc:sldChg chg="del">
        <pc:chgData name="Ryan Liu" userId="0e6b04e675fb75c6" providerId="LiveId" clId="{F32CA75E-568B-408D-9472-606CF3632D56}" dt="2024-06-10T23:08:23.686" v="3" actId="47"/>
        <pc:sldMkLst>
          <pc:docMk/>
          <pc:sldMk cId="2130624306" sldId="4580"/>
        </pc:sldMkLst>
      </pc:sldChg>
      <pc:sldChg chg="modSp new mod setBg">
        <pc:chgData name="Ryan Liu" userId="0e6b04e675fb75c6" providerId="LiveId" clId="{F32CA75E-568B-408D-9472-606CF3632D56}" dt="2024-06-10T23:44:54.160" v="592" actId="27636"/>
        <pc:sldMkLst>
          <pc:docMk/>
          <pc:sldMk cId="3681270334" sldId="4580"/>
        </pc:sldMkLst>
        <pc:spChg chg="mod">
          <ac:chgData name="Ryan Liu" userId="0e6b04e675fb75c6" providerId="LiveId" clId="{F32CA75E-568B-408D-9472-606CF3632D56}" dt="2024-06-10T23:44:37.888" v="589" actId="1076"/>
          <ac:spMkLst>
            <pc:docMk/>
            <pc:sldMk cId="3681270334" sldId="4580"/>
            <ac:spMk id="2" creationId="{450FB611-C21B-CF12-6179-688AA5E5C01C}"/>
          </ac:spMkLst>
        </pc:spChg>
        <pc:spChg chg="mod">
          <ac:chgData name="Ryan Liu" userId="0e6b04e675fb75c6" providerId="LiveId" clId="{F32CA75E-568B-408D-9472-606CF3632D56}" dt="2024-06-10T23:44:54.160" v="592" actId="27636"/>
          <ac:spMkLst>
            <pc:docMk/>
            <pc:sldMk cId="3681270334" sldId="4580"/>
            <ac:spMk id="3" creationId="{13131BA6-3BAD-1A05-DF02-9C1EB17EE91A}"/>
          </ac:spMkLst>
        </pc:spChg>
      </pc:sldChg>
      <pc:sldChg chg="addSp modSp new mod setBg modAnim">
        <pc:chgData name="Ryan Liu" userId="0e6b04e675fb75c6" providerId="LiveId" clId="{F32CA75E-568B-408D-9472-606CF3632D56}" dt="2024-06-10T23:50:28.511" v="825"/>
        <pc:sldMkLst>
          <pc:docMk/>
          <pc:sldMk cId="29713483" sldId="4581"/>
        </pc:sldMkLst>
        <pc:spChg chg="mod">
          <ac:chgData name="Ryan Liu" userId="0e6b04e675fb75c6" providerId="LiveId" clId="{F32CA75E-568B-408D-9472-606CF3632D56}" dt="2024-06-10T23:50:09.925" v="822" actId="1076"/>
          <ac:spMkLst>
            <pc:docMk/>
            <pc:sldMk cId="29713483" sldId="4581"/>
            <ac:spMk id="2" creationId="{E9A56C8B-E9B5-6D14-CC05-A03DE3B263A9}"/>
          </ac:spMkLst>
        </pc:spChg>
        <pc:spChg chg="mod">
          <ac:chgData name="Ryan Liu" userId="0e6b04e675fb75c6" providerId="LiveId" clId="{F32CA75E-568B-408D-9472-606CF3632D56}" dt="2024-06-10T23:50:13.769" v="823" actId="1076"/>
          <ac:spMkLst>
            <pc:docMk/>
            <pc:sldMk cId="29713483" sldId="4581"/>
            <ac:spMk id="3" creationId="{CEAA1599-8CF2-60BD-8417-A9ADC672ACE2}"/>
          </ac:spMkLst>
        </pc:spChg>
        <pc:picChg chg="add mod modCrop">
          <ac:chgData name="Ryan Liu" userId="0e6b04e675fb75c6" providerId="LiveId" clId="{F32CA75E-568B-408D-9472-606CF3632D56}" dt="2024-06-10T23:49:54.940" v="819" actId="1076"/>
          <ac:picMkLst>
            <pc:docMk/>
            <pc:sldMk cId="29713483" sldId="4581"/>
            <ac:picMk id="5" creationId="{AC9756C6-41F5-B3E9-7678-195C777A7C8F}"/>
          </ac:picMkLst>
        </pc:picChg>
      </pc:sldChg>
      <pc:sldChg chg="del">
        <pc:chgData name="Ryan Liu" userId="0e6b04e675fb75c6" providerId="LiveId" clId="{F32CA75E-568B-408D-9472-606CF3632D56}" dt="2024-06-10T23:08:23.686" v="3" actId="47"/>
        <pc:sldMkLst>
          <pc:docMk/>
          <pc:sldMk cId="2633978973" sldId="4581"/>
        </pc:sldMkLst>
      </pc:sldChg>
      <pc:sldChg chg="del">
        <pc:chgData name="Ryan Liu" userId="0e6b04e675fb75c6" providerId="LiveId" clId="{F32CA75E-568B-408D-9472-606CF3632D56}" dt="2024-06-10T23:08:23.686" v="3" actId="47"/>
        <pc:sldMkLst>
          <pc:docMk/>
          <pc:sldMk cId="3148206965" sldId="4582"/>
        </pc:sldMkLst>
      </pc:sldChg>
      <pc:sldChg chg="del">
        <pc:chgData name="Ryan Liu" userId="0e6b04e675fb75c6" providerId="LiveId" clId="{F32CA75E-568B-408D-9472-606CF3632D56}" dt="2024-06-10T23:08:23.686" v="3" actId="47"/>
        <pc:sldMkLst>
          <pc:docMk/>
          <pc:sldMk cId="805369942" sldId="4583"/>
        </pc:sldMkLst>
      </pc:sldChg>
      <pc:sldChg chg="new del">
        <pc:chgData name="Ryan Liu" userId="0e6b04e675fb75c6" providerId="LiveId" clId="{F32CA75E-568B-408D-9472-606CF3632D56}" dt="2024-06-10T23:08:23.686" v="3" actId="47"/>
        <pc:sldMkLst>
          <pc:docMk/>
          <pc:sldMk cId="4108012516" sldId="45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FIN-T\Downloads\sp-500-historical-annual-returns.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1971-2021 S&amp;P </a:t>
            </a:r>
            <a:r>
              <a:rPr lang="en-US" sz="1600" b="1" dirty="0" err="1"/>
              <a:t>Indext</a:t>
            </a:r>
            <a:r>
              <a:rPr lang="en-US" sz="1600" b="1" dirty="0"/>
              <a:t> Annual Return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Tax Free</c:v>
          </c:tx>
          <c:spPr>
            <a:ln w="28575" cap="rnd">
              <a:solidFill>
                <a:schemeClr val="accent1"/>
              </a:solidFill>
              <a:round/>
            </a:ln>
            <a:effectLst/>
          </c:spPr>
          <c:marker>
            <c:symbol val="none"/>
          </c:marker>
          <c:dLbls>
            <c:dLbl>
              <c:idx val="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EA-4790-B193-424DCC5F1147}"/>
                </c:ext>
              </c:extLst>
            </c:dLbl>
            <c:numFmt formatCode="_(&quot;$&quot;* #,##0.00_);_(&quot;$&quot;* \(#,##0.00\);_(&quot;$&quot;* &quot;-&quot;??_);_(@_)"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'sp-500-historical-annual-return'!$A$60:$A$110</c:f>
              <c:numCache>
                <c:formatCode>m/d/yyyy</c:formatCode>
                <c:ptCount val="51"/>
                <c:pt idx="0">
                  <c:v>26298</c:v>
                </c:pt>
                <c:pt idx="1">
                  <c:v>26662</c:v>
                </c:pt>
                <c:pt idx="2">
                  <c:v>27029</c:v>
                </c:pt>
                <c:pt idx="3">
                  <c:v>27394</c:v>
                </c:pt>
                <c:pt idx="4">
                  <c:v>27759</c:v>
                </c:pt>
                <c:pt idx="5">
                  <c:v>28125</c:v>
                </c:pt>
                <c:pt idx="6">
                  <c:v>28489</c:v>
                </c:pt>
                <c:pt idx="7">
                  <c:v>28853</c:v>
                </c:pt>
                <c:pt idx="8">
                  <c:v>29220</c:v>
                </c:pt>
                <c:pt idx="9">
                  <c:v>29586</c:v>
                </c:pt>
                <c:pt idx="10">
                  <c:v>29951</c:v>
                </c:pt>
                <c:pt idx="11">
                  <c:v>30316</c:v>
                </c:pt>
                <c:pt idx="12">
                  <c:v>30680</c:v>
                </c:pt>
                <c:pt idx="13">
                  <c:v>31047</c:v>
                </c:pt>
                <c:pt idx="14">
                  <c:v>31412</c:v>
                </c:pt>
                <c:pt idx="15">
                  <c:v>31777</c:v>
                </c:pt>
                <c:pt idx="16">
                  <c:v>32142</c:v>
                </c:pt>
                <c:pt idx="17">
                  <c:v>32507</c:v>
                </c:pt>
                <c:pt idx="18">
                  <c:v>32871</c:v>
                </c:pt>
                <c:pt idx="19">
                  <c:v>33238</c:v>
                </c:pt>
                <c:pt idx="20">
                  <c:v>33603</c:v>
                </c:pt>
                <c:pt idx="21">
                  <c:v>33969</c:v>
                </c:pt>
                <c:pt idx="22">
                  <c:v>34334</c:v>
                </c:pt>
                <c:pt idx="23">
                  <c:v>34698</c:v>
                </c:pt>
                <c:pt idx="24">
                  <c:v>35062</c:v>
                </c:pt>
                <c:pt idx="25">
                  <c:v>35430</c:v>
                </c:pt>
                <c:pt idx="26">
                  <c:v>35795</c:v>
                </c:pt>
                <c:pt idx="27">
                  <c:v>36160</c:v>
                </c:pt>
                <c:pt idx="28">
                  <c:v>36525</c:v>
                </c:pt>
                <c:pt idx="29">
                  <c:v>36889</c:v>
                </c:pt>
                <c:pt idx="30">
                  <c:v>37256</c:v>
                </c:pt>
                <c:pt idx="31">
                  <c:v>37621</c:v>
                </c:pt>
                <c:pt idx="32">
                  <c:v>37986</c:v>
                </c:pt>
                <c:pt idx="33">
                  <c:v>38352</c:v>
                </c:pt>
                <c:pt idx="34">
                  <c:v>38716</c:v>
                </c:pt>
                <c:pt idx="35">
                  <c:v>39080</c:v>
                </c:pt>
                <c:pt idx="36">
                  <c:v>39447</c:v>
                </c:pt>
                <c:pt idx="37">
                  <c:v>39813</c:v>
                </c:pt>
                <c:pt idx="38">
                  <c:v>40178</c:v>
                </c:pt>
                <c:pt idx="39">
                  <c:v>40543</c:v>
                </c:pt>
                <c:pt idx="40">
                  <c:v>40907</c:v>
                </c:pt>
                <c:pt idx="41">
                  <c:v>41274</c:v>
                </c:pt>
                <c:pt idx="42">
                  <c:v>41639</c:v>
                </c:pt>
                <c:pt idx="43">
                  <c:v>42004</c:v>
                </c:pt>
                <c:pt idx="44">
                  <c:v>42369</c:v>
                </c:pt>
                <c:pt idx="45">
                  <c:v>42734</c:v>
                </c:pt>
                <c:pt idx="46">
                  <c:v>43098</c:v>
                </c:pt>
                <c:pt idx="47">
                  <c:v>43465</c:v>
                </c:pt>
                <c:pt idx="48">
                  <c:v>43830</c:v>
                </c:pt>
                <c:pt idx="49">
                  <c:v>44196</c:v>
                </c:pt>
                <c:pt idx="50">
                  <c:v>44561</c:v>
                </c:pt>
              </c:numCache>
            </c:numRef>
          </c:cat>
          <c:val>
            <c:numRef>
              <c:f>'sp-500-historical-annual-return'!$C$60:$C$110</c:f>
              <c:numCache>
                <c:formatCode>_(* #,##0.00_);_(* \(#,##0.00\);_(* "-"??_);_(@_)</c:formatCode>
                <c:ptCount val="51"/>
                <c:pt idx="0">
                  <c:v>10000</c:v>
                </c:pt>
                <c:pt idx="1">
                  <c:v>11562.999999999998</c:v>
                </c:pt>
                <c:pt idx="2">
                  <c:v>9554.5068999999985</c:v>
                </c:pt>
                <c:pt idx="3">
                  <c:v>6714.9074493199996</c:v>
                </c:pt>
                <c:pt idx="4">
                  <c:v>8833.4607495804594</c:v>
                </c:pt>
                <c:pt idx="5">
                  <c:v>10525.068483125116</c:v>
                </c:pt>
                <c:pt idx="6">
                  <c:v>9314.6856075657288</c:v>
                </c:pt>
                <c:pt idx="7">
                  <c:v>9413.4212750059251</c:v>
                </c:pt>
                <c:pt idx="8">
                  <c:v>10572.213433959154</c:v>
                </c:pt>
                <c:pt idx="9">
                  <c:v>13296.672835890427</c:v>
                </c:pt>
                <c:pt idx="10">
                  <c:v>12002.906568958289</c:v>
                </c:pt>
                <c:pt idx="11">
                  <c:v>13774.535578536532</c:v>
                </c:pt>
                <c:pt idx="12">
                  <c:v>16153.397872949792</c:v>
                </c:pt>
                <c:pt idx="13">
                  <c:v>16379.54544317109</c:v>
                </c:pt>
                <c:pt idx="14">
                  <c:v>20692.27975835804</c:v>
                </c:pt>
                <c:pt idx="15">
                  <c:v>23717.491059029984</c:v>
                </c:pt>
                <c:pt idx="16">
                  <c:v>24198.956127528294</c:v>
                </c:pt>
                <c:pt idx="17">
                  <c:v>27199.626687341806</c:v>
                </c:pt>
                <c:pt idx="18">
                  <c:v>34611.524959642447</c:v>
                </c:pt>
                <c:pt idx="19">
                  <c:v>32341.008922289904</c:v>
                </c:pt>
                <c:pt idx="20">
                  <c:v>40849.928369744383</c:v>
                </c:pt>
                <c:pt idx="21">
                  <c:v>42671.835175034983</c:v>
                </c:pt>
                <c:pt idx="22">
                  <c:v>45684.466738392453</c:v>
                </c:pt>
                <c:pt idx="23">
                  <c:v>44980.925950621211</c:v>
                </c:pt>
                <c:pt idx="24">
                  <c:v>60323.919792378103</c:v>
                </c:pt>
                <c:pt idx="25">
                  <c:v>72545.545942313896</c:v>
                </c:pt>
                <c:pt idx="26">
                  <c:v>95041.919739025441</c:v>
                </c:pt>
                <c:pt idx="27">
                  <c:v>120389.59973342351</c:v>
                </c:pt>
                <c:pt idx="28">
                  <c:v>143901.68856136114</c:v>
                </c:pt>
                <c:pt idx="29">
                  <c:v>129310.05734123911</c:v>
                </c:pt>
                <c:pt idx="30">
                  <c:v>112448.02586394154</c:v>
                </c:pt>
                <c:pt idx="31">
                  <c:v>86168.922219538406</c:v>
                </c:pt>
                <c:pt idx="32">
                  <c:v>108900.28390105264</c:v>
                </c:pt>
                <c:pt idx="33">
                  <c:v>118690.41942375728</c:v>
                </c:pt>
                <c:pt idx="34">
                  <c:v>122251.13200647</c:v>
                </c:pt>
                <c:pt idx="35">
                  <c:v>138901.73618575122</c:v>
                </c:pt>
                <c:pt idx="36">
                  <c:v>143804.96747310821</c:v>
                </c:pt>
                <c:pt idx="37">
                  <c:v>88454.435492708857</c:v>
                </c:pt>
                <c:pt idx="38">
                  <c:v>109197.00061574907</c:v>
                </c:pt>
                <c:pt idx="39">
                  <c:v>123152.37729444179</c:v>
                </c:pt>
                <c:pt idx="40">
                  <c:v>123152.37729444179</c:v>
                </c:pt>
                <c:pt idx="41">
                  <c:v>139667.11108962644</c:v>
                </c:pt>
                <c:pt idx="42">
                  <c:v>181008.57597215587</c:v>
                </c:pt>
                <c:pt idx="43">
                  <c:v>201625.45277538444</c:v>
                </c:pt>
                <c:pt idx="44">
                  <c:v>200153.58697012413</c:v>
                </c:pt>
                <c:pt idx="45">
                  <c:v>219248.23916707395</c:v>
                </c:pt>
                <c:pt idx="46">
                  <c:v>261826.2472133197</c:v>
                </c:pt>
                <c:pt idx="47">
                  <c:v>245488.28938720856</c:v>
                </c:pt>
                <c:pt idx="48">
                  <c:v>316385.30736223439</c:v>
                </c:pt>
                <c:pt idx="49">
                  <c:v>367829.55833933374</c:v>
                </c:pt>
                <c:pt idx="50">
                  <c:v>466738.92657678056</c:v>
                </c:pt>
              </c:numCache>
            </c:numRef>
          </c:val>
          <c:smooth val="0"/>
          <c:extLst>
            <c:ext xmlns:c16="http://schemas.microsoft.com/office/drawing/2014/chart" uri="{C3380CC4-5D6E-409C-BE32-E72D297353CC}">
              <c16:uniqueId val="{00000001-37EA-4790-B193-424DCC5F1147}"/>
            </c:ext>
          </c:extLst>
        </c:ser>
        <c:ser>
          <c:idx val="1"/>
          <c:order val="1"/>
          <c:tx>
            <c:v>Taxable</c:v>
          </c:tx>
          <c:spPr>
            <a:ln w="28575" cap="rnd">
              <a:solidFill>
                <a:srgbClr val="00B0F0"/>
              </a:solidFill>
              <a:round/>
            </a:ln>
            <a:effectLst/>
          </c:spPr>
          <c:marker>
            <c:symbol val="none"/>
          </c:marker>
          <c:dLbls>
            <c:dLbl>
              <c:idx val="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EA-4790-B193-424DCC5F1147}"/>
                </c:ext>
              </c:extLst>
            </c:dLbl>
            <c:numFmt formatCode="_(&quot;$&quot;* #,##0.00_);_(&quot;$&quot;* \(#,##0.00\);_(&quot;$&quot;* &quot;-&quot;??_);_(@_)"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'sp-500-historical-annual-return'!$A$60:$A$110</c:f>
              <c:numCache>
                <c:formatCode>m/d/yyyy</c:formatCode>
                <c:ptCount val="51"/>
                <c:pt idx="0">
                  <c:v>26298</c:v>
                </c:pt>
                <c:pt idx="1">
                  <c:v>26662</c:v>
                </c:pt>
                <c:pt idx="2">
                  <c:v>27029</c:v>
                </c:pt>
                <c:pt idx="3">
                  <c:v>27394</c:v>
                </c:pt>
                <c:pt idx="4">
                  <c:v>27759</c:v>
                </c:pt>
                <c:pt idx="5">
                  <c:v>28125</c:v>
                </c:pt>
                <c:pt idx="6">
                  <c:v>28489</c:v>
                </c:pt>
                <c:pt idx="7">
                  <c:v>28853</c:v>
                </c:pt>
                <c:pt idx="8">
                  <c:v>29220</c:v>
                </c:pt>
                <c:pt idx="9">
                  <c:v>29586</c:v>
                </c:pt>
                <c:pt idx="10">
                  <c:v>29951</c:v>
                </c:pt>
                <c:pt idx="11">
                  <c:v>30316</c:v>
                </c:pt>
                <c:pt idx="12">
                  <c:v>30680</c:v>
                </c:pt>
                <c:pt idx="13">
                  <c:v>31047</c:v>
                </c:pt>
                <c:pt idx="14">
                  <c:v>31412</c:v>
                </c:pt>
                <c:pt idx="15">
                  <c:v>31777</c:v>
                </c:pt>
                <c:pt idx="16">
                  <c:v>32142</c:v>
                </c:pt>
                <c:pt idx="17">
                  <c:v>32507</c:v>
                </c:pt>
                <c:pt idx="18">
                  <c:v>32871</c:v>
                </c:pt>
                <c:pt idx="19">
                  <c:v>33238</c:v>
                </c:pt>
                <c:pt idx="20">
                  <c:v>33603</c:v>
                </c:pt>
                <c:pt idx="21">
                  <c:v>33969</c:v>
                </c:pt>
                <c:pt idx="22">
                  <c:v>34334</c:v>
                </c:pt>
                <c:pt idx="23">
                  <c:v>34698</c:v>
                </c:pt>
                <c:pt idx="24">
                  <c:v>35062</c:v>
                </c:pt>
                <c:pt idx="25">
                  <c:v>35430</c:v>
                </c:pt>
                <c:pt idx="26">
                  <c:v>35795</c:v>
                </c:pt>
                <c:pt idx="27">
                  <c:v>36160</c:v>
                </c:pt>
                <c:pt idx="28">
                  <c:v>36525</c:v>
                </c:pt>
                <c:pt idx="29">
                  <c:v>36889</c:v>
                </c:pt>
                <c:pt idx="30">
                  <c:v>37256</c:v>
                </c:pt>
                <c:pt idx="31">
                  <c:v>37621</c:v>
                </c:pt>
                <c:pt idx="32">
                  <c:v>37986</c:v>
                </c:pt>
                <c:pt idx="33">
                  <c:v>38352</c:v>
                </c:pt>
                <c:pt idx="34">
                  <c:v>38716</c:v>
                </c:pt>
                <c:pt idx="35">
                  <c:v>39080</c:v>
                </c:pt>
                <c:pt idx="36">
                  <c:v>39447</c:v>
                </c:pt>
                <c:pt idx="37">
                  <c:v>39813</c:v>
                </c:pt>
                <c:pt idx="38">
                  <c:v>40178</c:v>
                </c:pt>
                <c:pt idx="39">
                  <c:v>40543</c:v>
                </c:pt>
                <c:pt idx="40">
                  <c:v>40907</c:v>
                </c:pt>
                <c:pt idx="41">
                  <c:v>41274</c:v>
                </c:pt>
                <c:pt idx="42">
                  <c:v>41639</c:v>
                </c:pt>
                <c:pt idx="43">
                  <c:v>42004</c:v>
                </c:pt>
                <c:pt idx="44">
                  <c:v>42369</c:v>
                </c:pt>
                <c:pt idx="45">
                  <c:v>42734</c:v>
                </c:pt>
                <c:pt idx="46">
                  <c:v>43098</c:v>
                </c:pt>
                <c:pt idx="47">
                  <c:v>43465</c:v>
                </c:pt>
                <c:pt idx="48">
                  <c:v>43830</c:v>
                </c:pt>
                <c:pt idx="49">
                  <c:v>44196</c:v>
                </c:pt>
                <c:pt idx="50">
                  <c:v>44561</c:v>
                </c:pt>
              </c:numCache>
            </c:numRef>
          </c:cat>
          <c:val>
            <c:numRef>
              <c:f>'sp-500-historical-annual-return'!$D$60:$D$110</c:f>
              <c:numCache>
                <c:formatCode>_(* #,##0.00_);_(* \(#,##0.00\);_(* "-"??_);_(@_)</c:formatCode>
                <c:ptCount val="51"/>
                <c:pt idx="0">
                  <c:v>10000</c:v>
                </c:pt>
                <c:pt idx="1">
                  <c:v>11094.099999999999</c:v>
                </c:pt>
                <c:pt idx="2">
                  <c:v>9167.0548299999991</c:v>
                </c:pt>
                <c:pt idx="3">
                  <c:v>6442.6061345240005</c:v>
                </c:pt>
                <c:pt idx="4">
                  <c:v>7865.4556993336273</c:v>
                </c:pt>
                <c:pt idx="5">
                  <c:v>8919.8200358292997</c:v>
                </c:pt>
                <c:pt idx="6">
                  <c:v>7894.0407317089303</c:v>
                </c:pt>
                <c:pt idx="7">
                  <c:v>7952.6145139382106</c:v>
                </c:pt>
                <c:pt idx="8">
                  <c:v>8637.891306604266</c:v>
                </c:pt>
                <c:pt idx="9">
                  <c:v>10196.080519402611</c:v>
                </c:pt>
                <c:pt idx="10">
                  <c:v>9204.0018848647378</c:v>
                </c:pt>
                <c:pt idx="11">
                  <c:v>10154.959359608962</c:v>
                </c:pt>
                <c:pt idx="12">
                  <c:v>11382.59239659209</c:v>
                </c:pt>
                <c:pt idx="13">
                  <c:v>11494.141802078693</c:v>
                </c:pt>
                <c:pt idx="14">
                  <c:v>13612.62707761982</c:v>
                </c:pt>
                <c:pt idx="15">
                  <c:v>15005.74333274343</c:v>
                </c:pt>
                <c:pt idx="16">
                  <c:v>15218.974945501715</c:v>
                </c:pt>
                <c:pt idx="17">
                  <c:v>16539.981970771267</c:v>
                </c:pt>
                <c:pt idx="18">
                  <c:v>19694.983531695885</c:v>
                </c:pt>
                <c:pt idx="19">
                  <c:v>18402.992612016635</c:v>
                </c:pt>
                <c:pt idx="20">
                  <c:v>21792.27176137174</c:v>
                </c:pt>
                <c:pt idx="21">
                  <c:v>22472.626485761764</c:v>
                </c:pt>
                <c:pt idx="22">
                  <c:v>23583.22368668811</c:v>
                </c:pt>
                <c:pt idx="23">
                  <c:v>23220.042041913115</c:v>
                </c:pt>
                <c:pt idx="24">
                  <c:v>28764.291480260708</c:v>
                </c:pt>
                <c:pt idx="25">
                  <c:v>32843.643297991279</c:v>
                </c:pt>
                <c:pt idx="26">
                  <c:v>39973.01294868625</c:v>
                </c:pt>
                <c:pt idx="27">
                  <c:v>47435.574736076487</c:v>
                </c:pt>
                <c:pt idx="28">
                  <c:v>53920.492158245506</c:v>
                </c:pt>
                <c:pt idx="29">
                  <c:v>48452.95425339941</c:v>
                </c:pt>
                <c:pt idx="30">
                  <c:v>42134.689018756129</c:v>
                </c:pt>
                <c:pt idx="31">
                  <c:v>32287.81219507282</c:v>
                </c:pt>
                <c:pt idx="32">
                  <c:v>38250.07959501497</c:v>
                </c:pt>
                <c:pt idx="33">
                  <c:v>40657.157103929268</c:v>
                </c:pt>
                <c:pt idx="34">
                  <c:v>41510.957403111788</c:v>
                </c:pt>
                <c:pt idx="35">
                  <c:v>45468.612081924475</c:v>
                </c:pt>
                <c:pt idx="36">
                  <c:v>46592.141486468819</c:v>
                </c:pt>
                <c:pt idx="37">
                  <c:v>28658.826228326969</c:v>
                </c:pt>
                <c:pt idx="38">
                  <c:v>33363.172553706841</c:v>
                </c:pt>
                <c:pt idx="39">
                  <c:v>36347.841970361449</c:v>
                </c:pt>
                <c:pt idx="40">
                  <c:v>36347.841970361449</c:v>
                </c:pt>
                <c:pt idx="41">
                  <c:v>39759.813896119282</c:v>
                </c:pt>
                <c:pt idx="42">
                  <c:v>47998.047335395197</c:v>
                </c:pt>
                <c:pt idx="43">
                  <c:v>51824.931649446262</c:v>
                </c:pt>
                <c:pt idx="44">
                  <c:v>51446.609648405305</c:v>
                </c:pt>
                <c:pt idx="45">
                  <c:v>54882.2142407258</c:v>
                </c:pt>
                <c:pt idx="46">
                  <c:v>62342.902444610059</c:v>
                </c:pt>
                <c:pt idx="47">
                  <c:v>58452.705332066391</c:v>
                </c:pt>
                <c:pt idx="48">
                  <c:v>70269.504241996925</c:v>
                </c:pt>
                <c:pt idx="49">
                  <c:v>78267.579214821017</c:v>
                </c:pt>
                <c:pt idx="50">
                  <c:v>92999.885650426775</c:v>
                </c:pt>
              </c:numCache>
            </c:numRef>
          </c:val>
          <c:smooth val="0"/>
          <c:extLst>
            <c:ext xmlns:c16="http://schemas.microsoft.com/office/drawing/2014/chart" uri="{C3380CC4-5D6E-409C-BE32-E72D297353CC}">
              <c16:uniqueId val="{00000003-37EA-4790-B193-424DCC5F1147}"/>
            </c:ext>
          </c:extLst>
        </c:ser>
        <c:dLbls>
          <c:showLegendKey val="0"/>
          <c:showVal val="0"/>
          <c:showCatName val="0"/>
          <c:showSerName val="0"/>
          <c:showPercent val="0"/>
          <c:showBubbleSize val="0"/>
        </c:dLbls>
        <c:smooth val="0"/>
        <c:axId val="616941840"/>
        <c:axId val="616943088"/>
      </c:lineChart>
      <c:dateAx>
        <c:axId val="61694184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943088"/>
        <c:crosses val="autoZero"/>
        <c:auto val="1"/>
        <c:lblOffset val="100"/>
        <c:baseTimeUnit val="months"/>
      </c:dateAx>
      <c:valAx>
        <c:axId val="616943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94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77D43-5863-462D-AB2B-233CF6207253}" type="doc">
      <dgm:prSet loTypeId="urn:microsoft.com/office/officeart/2005/8/layout/arrow2" loCatId="process" qsTypeId="urn:microsoft.com/office/officeart/2005/8/quickstyle/simple1" qsCatId="simple" csTypeId="urn:microsoft.com/office/officeart/2005/8/colors/accent6_2" csCatId="accent6" phldr="1"/>
      <dgm:spPr/>
      <dgm:t>
        <a:bodyPr/>
        <a:lstStyle/>
        <a:p>
          <a:endParaRPr lang="en-US"/>
        </a:p>
      </dgm:t>
    </dgm:pt>
    <dgm:pt modelId="{5C50A1D6-71A7-4BE7-A859-290D59DDD9E5}">
      <dgm:prSet phldrT="[Text]" custT="1"/>
      <dgm:spPr/>
      <dgm:t>
        <a:bodyPr/>
        <a:lstStyle/>
        <a:p>
          <a:r>
            <a:rPr lang="en-US" sz="2800" dirty="0"/>
            <a:t>Income</a:t>
          </a:r>
        </a:p>
        <a:p>
          <a:r>
            <a:rPr lang="en-US" sz="2000" dirty="0"/>
            <a:t>- Payroll Tax</a:t>
          </a:r>
        </a:p>
        <a:p>
          <a:r>
            <a:rPr lang="en-US" sz="2000" dirty="0"/>
            <a:t>- Income Tax</a:t>
          </a:r>
        </a:p>
      </dgm:t>
    </dgm:pt>
    <dgm:pt modelId="{783DF2ED-2597-4153-9380-48EBEFD66968}" type="parTrans" cxnId="{B166BDC5-3269-42BB-82D2-938888C98B63}">
      <dgm:prSet/>
      <dgm:spPr/>
      <dgm:t>
        <a:bodyPr/>
        <a:lstStyle/>
        <a:p>
          <a:endParaRPr lang="en-US"/>
        </a:p>
      </dgm:t>
    </dgm:pt>
    <dgm:pt modelId="{1967FE8D-7622-421D-8608-7258EDE4284C}" type="sibTrans" cxnId="{B166BDC5-3269-42BB-82D2-938888C98B63}">
      <dgm:prSet/>
      <dgm:spPr/>
      <dgm:t>
        <a:bodyPr/>
        <a:lstStyle/>
        <a:p>
          <a:endParaRPr lang="en-US"/>
        </a:p>
      </dgm:t>
    </dgm:pt>
    <dgm:pt modelId="{F5492298-683C-4F99-BB27-0A8CDBD3C0A0}">
      <dgm:prSet phldrT="[Text]" custT="1"/>
      <dgm:spPr/>
      <dgm:t>
        <a:bodyPr/>
        <a:lstStyle/>
        <a:p>
          <a:r>
            <a:rPr lang="en-US" sz="3100" dirty="0"/>
            <a:t>Investment</a:t>
          </a:r>
        </a:p>
        <a:p>
          <a:r>
            <a:rPr lang="en-US" sz="2000" dirty="0"/>
            <a:t>- Capital Gain Tax</a:t>
          </a:r>
        </a:p>
        <a:p>
          <a:r>
            <a:rPr lang="en-US" sz="2000" dirty="0"/>
            <a:t>- Dividend/Interest Tax</a:t>
          </a:r>
        </a:p>
      </dgm:t>
    </dgm:pt>
    <dgm:pt modelId="{53FAC9CB-16D2-4088-A615-8946687C486C}" type="parTrans" cxnId="{308529C4-C693-4BDD-8273-1C4D070D593E}">
      <dgm:prSet/>
      <dgm:spPr/>
      <dgm:t>
        <a:bodyPr/>
        <a:lstStyle/>
        <a:p>
          <a:endParaRPr lang="en-US"/>
        </a:p>
      </dgm:t>
    </dgm:pt>
    <dgm:pt modelId="{1A7B0BD1-B3F8-4063-A505-6989FCAD1555}" type="sibTrans" cxnId="{308529C4-C693-4BDD-8273-1C4D070D593E}">
      <dgm:prSet/>
      <dgm:spPr/>
      <dgm:t>
        <a:bodyPr/>
        <a:lstStyle/>
        <a:p>
          <a:endParaRPr lang="en-US"/>
        </a:p>
      </dgm:t>
    </dgm:pt>
    <dgm:pt modelId="{9737A2F9-0699-4627-8B49-03D588902420}">
      <dgm:prSet phldrT="[Text]" custT="1"/>
      <dgm:spPr/>
      <dgm:t>
        <a:bodyPr/>
        <a:lstStyle/>
        <a:p>
          <a:r>
            <a:rPr lang="en-US" sz="3800" dirty="0"/>
            <a:t>Wealth Transfer</a:t>
          </a:r>
        </a:p>
        <a:p>
          <a:r>
            <a:rPr lang="en-US" sz="1800" dirty="0"/>
            <a:t>- Gift Tax</a:t>
          </a:r>
        </a:p>
        <a:p>
          <a:r>
            <a:rPr lang="en-US" sz="1800" dirty="0"/>
            <a:t>- Estate Tax</a:t>
          </a:r>
        </a:p>
      </dgm:t>
    </dgm:pt>
    <dgm:pt modelId="{968CB1D1-9603-40B5-95E2-D78CF95C2E45}" type="parTrans" cxnId="{FE3DE17A-B101-446B-9992-2189A737EA89}">
      <dgm:prSet/>
      <dgm:spPr/>
      <dgm:t>
        <a:bodyPr/>
        <a:lstStyle/>
        <a:p>
          <a:endParaRPr lang="en-US"/>
        </a:p>
      </dgm:t>
    </dgm:pt>
    <dgm:pt modelId="{058A5FE8-93CB-4556-8A31-BE187B29D682}" type="sibTrans" cxnId="{FE3DE17A-B101-446B-9992-2189A737EA89}">
      <dgm:prSet/>
      <dgm:spPr/>
      <dgm:t>
        <a:bodyPr/>
        <a:lstStyle/>
        <a:p>
          <a:endParaRPr lang="en-US"/>
        </a:p>
      </dgm:t>
    </dgm:pt>
    <dgm:pt modelId="{2F061232-8311-4686-B15A-743CE79A099A}" type="pres">
      <dgm:prSet presAssocID="{D1777D43-5863-462D-AB2B-233CF6207253}" presName="arrowDiagram" presStyleCnt="0">
        <dgm:presLayoutVars>
          <dgm:chMax val="5"/>
          <dgm:dir/>
          <dgm:resizeHandles val="exact"/>
        </dgm:presLayoutVars>
      </dgm:prSet>
      <dgm:spPr/>
    </dgm:pt>
    <dgm:pt modelId="{BDC70E05-5108-46B6-A0BD-623B77DDE4D5}" type="pres">
      <dgm:prSet presAssocID="{D1777D43-5863-462D-AB2B-233CF6207253}" presName="arrow" presStyleLbl="bgShp" presStyleIdx="0" presStyleCnt="1"/>
      <dgm:spPr/>
    </dgm:pt>
    <dgm:pt modelId="{0905F694-9DDF-4BE3-B491-4934F87D62D1}" type="pres">
      <dgm:prSet presAssocID="{D1777D43-5863-462D-AB2B-233CF6207253}" presName="arrowDiagram3" presStyleCnt="0"/>
      <dgm:spPr/>
    </dgm:pt>
    <dgm:pt modelId="{CD472D92-37EE-4E0E-B2AD-E7C4B0A3AB60}" type="pres">
      <dgm:prSet presAssocID="{5C50A1D6-71A7-4BE7-A859-290D59DDD9E5}" presName="bullet3a" presStyleLbl="node1" presStyleIdx="0" presStyleCnt="3"/>
      <dgm:spPr/>
    </dgm:pt>
    <dgm:pt modelId="{B192F1E4-A960-4B06-B47C-205F8E08478D}" type="pres">
      <dgm:prSet presAssocID="{5C50A1D6-71A7-4BE7-A859-290D59DDD9E5}" presName="textBox3a" presStyleLbl="revTx" presStyleIdx="0" presStyleCnt="3">
        <dgm:presLayoutVars>
          <dgm:bulletEnabled val="1"/>
        </dgm:presLayoutVars>
      </dgm:prSet>
      <dgm:spPr/>
    </dgm:pt>
    <dgm:pt modelId="{4C8238F0-96C7-4799-B423-115F7BCA1E0B}" type="pres">
      <dgm:prSet presAssocID="{F5492298-683C-4F99-BB27-0A8CDBD3C0A0}" presName="bullet3b" presStyleLbl="node1" presStyleIdx="1" presStyleCnt="3"/>
      <dgm:spPr/>
    </dgm:pt>
    <dgm:pt modelId="{0472E3F2-98BA-4006-A0DA-2315AB437062}" type="pres">
      <dgm:prSet presAssocID="{F5492298-683C-4F99-BB27-0A8CDBD3C0A0}" presName="textBox3b" presStyleLbl="revTx" presStyleIdx="1" presStyleCnt="3" custScaleX="153202" custScaleY="94307">
        <dgm:presLayoutVars>
          <dgm:bulletEnabled val="1"/>
        </dgm:presLayoutVars>
      </dgm:prSet>
      <dgm:spPr/>
    </dgm:pt>
    <dgm:pt modelId="{981640B4-AF25-4243-A877-225439BC92A6}" type="pres">
      <dgm:prSet presAssocID="{9737A2F9-0699-4627-8B49-03D588902420}" presName="bullet3c" presStyleLbl="node1" presStyleIdx="2" presStyleCnt="3"/>
      <dgm:spPr/>
    </dgm:pt>
    <dgm:pt modelId="{4A31D8ED-4F80-4BE6-8117-9DD9D1A89193}" type="pres">
      <dgm:prSet presAssocID="{9737A2F9-0699-4627-8B49-03D588902420}" presName="textBox3c" presStyleLbl="revTx" presStyleIdx="2" presStyleCnt="3">
        <dgm:presLayoutVars>
          <dgm:bulletEnabled val="1"/>
        </dgm:presLayoutVars>
      </dgm:prSet>
      <dgm:spPr/>
    </dgm:pt>
  </dgm:ptLst>
  <dgm:cxnLst>
    <dgm:cxn modelId="{F5EF3909-AB19-4AFE-BE62-7B99CBF46D76}" type="presOf" srcId="{5C50A1D6-71A7-4BE7-A859-290D59DDD9E5}" destId="{B192F1E4-A960-4B06-B47C-205F8E08478D}" srcOrd="0" destOrd="0" presId="urn:microsoft.com/office/officeart/2005/8/layout/arrow2"/>
    <dgm:cxn modelId="{681A574B-AB46-4883-81E4-08C09D09A10F}" type="presOf" srcId="{D1777D43-5863-462D-AB2B-233CF6207253}" destId="{2F061232-8311-4686-B15A-743CE79A099A}" srcOrd="0" destOrd="0" presId="urn:microsoft.com/office/officeart/2005/8/layout/arrow2"/>
    <dgm:cxn modelId="{FE3DE17A-B101-446B-9992-2189A737EA89}" srcId="{D1777D43-5863-462D-AB2B-233CF6207253}" destId="{9737A2F9-0699-4627-8B49-03D588902420}" srcOrd="2" destOrd="0" parTransId="{968CB1D1-9603-40B5-95E2-D78CF95C2E45}" sibTransId="{058A5FE8-93CB-4556-8A31-BE187B29D682}"/>
    <dgm:cxn modelId="{B492DDC1-77BC-4A2D-A46F-947F4CDE218C}" type="presOf" srcId="{9737A2F9-0699-4627-8B49-03D588902420}" destId="{4A31D8ED-4F80-4BE6-8117-9DD9D1A89193}" srcOrd="0" destOrd="0" presId="urn:microsoft.com/office/officeart/2005/8/layout/arrow2"/>
    <dgm:cxn modelId="{308529C4-C693-4BDD-8273-1C4D070D593E}" srcId="{D1777D43-5863-462D-AB2B-233CF6207253}" destId="{F5492298-683C-4F99-BB27-0A8CDBD3C0A0}" srcOrd="1" destOrd="0" parTransId="{53FAC9CB-16D2-4088-A615-8946687C486C}" sibTransId="{1A7B0BD1-B3F8-4063-A505-6989FCAD1555}"/>
    <dgm:cxn modelId="{B166BDC5-3269-42BB-82D2-938888C98B63}" srcId="{D1777D43-5863-462D-AB2B-233CF6207253}" destId="{5C50A1D6-71A7-4BE7-A859-290D59DDD9E5}" srcOrd="0" destOrd="0" parTransId="{783DF2ED-2597-4153-9380-48EBEFD66968}" sibTransId="{1967FE8D-7622-421D-8608-7258EDE4284C}"/>
    <dgm:cxn modelId="{6D5C7FCF-CC74-4311-9DB3-9BF63D7EE226}" type="presOf" srcId="{F5492298-683C-4F99-BB27-0A8CDBD3C0A0}" destId="{0472E3F2-98BA-4006-A0DA-2315AB437062}" srcOrd="0" destOrd="0" presId="urn:microsoft.com/office/officeart/2005/8/layout/arrow2"/>
    <dgm:cxn modelId="{12A43FAC-7A21-4900-ADBD-576627362D14}" type="presParOf" srcId="{2F061232-8311-4686-B15A-743CE79A099A}" destId="{BDC70E05-5108-46B6-A0BD-623B77DDE4D5}" srcOrd="0" destOrd="0" presId="urn:microsoft.com/office/officeart/2005/8/layout/arrow2"/>
    <dgm:cxn modelId="{90FBB57B-08A4-4726-A8AE-0222B18C81F6}" type="presParOf" srcId="{2F061232-8311-4686-B15A-743CE79A099A}" destId="{0905F694-9DDF-4BE3-B491-4934F87D62D1}" srcOrd="1" destOrd="0" presId="urn:microsoft.com/office/officeart/2005/8/layout/arrow2"/>
    <dgm:cxn modelId="{318A4277-526A-4AD5-B887-6C008DD229B5}" type="presParOf" srcId="{0905F694-9DDF-4BE3-B491-4934F87D62D1}" destId="{CD472D92-37EE-4E0E-B2AD-E7C4B0A3AB60}" srcOrd="0" destOrd="0" presId="urn:microsoft.com/office/officeart/2005/8/layout/arrow2"/>
    <dgm:cxn modelId="{994905E0-B777-4F18-860F-E852A5E9347D}" type="presParOf" srcId="{0905F694-9DDF-4BE3-B491-4934F87D62D1}" destId="{B192F1E4-A960-4B06-B47C-205F8E08478D}" srcOrd="1" destOrd="0" presId="urn:microsoft.com/office/officeart/2005/8/layout/arrow2"/>
    <dgm:cxn modelId="{D1C36847-B8D9-4FFD-ABEA-C1674043781B}" type="presParOf" srcId="{0905F694-9DDF-4BE3-B491-4934F87D62D1}" destId="{4C8238F0-96C7-4799-B423-115F7BCA1E0B}" srcOrd="2" destOrd="0" presId="urn:microsoft.com/office/officeart/2005/8/layout/arrow2"/>
    <dgm:cxn modelId="{E57FABC2-E985-491A-A378-D274614EF8C6}" type="presParOf" srcId="{0905F694-9DDF-4BE3-B491-4934F87D62D1}" destId="{0472E3F2-98BA-4006-A0DA-2315AB437062}" srcOrd="3" destOrd="0" presId="urn:microsoft.com/office/officeart/2005/8/layout/arrow2"/>
    <dgm:cxn modelId="{F0B78324-869A-46A1-95C0-B36287404582}" type="presParOf" srcId="{0905F694-9DDF-4BE3-B491-4934F87D62D1}" destId="{981640B4-AF25-4243-A877-225439BC92A6}" srcOrd="4" destOrd="0" presId="urn:microsoft.com/office/officeart/2005/8/layout/arrow2"/>
    <dgm:cxn modelId="{9000967A-B59E-45E2-B44B-42C9B5E0A30F}" type="presParOf" srcId="{0905F694-9DDF-4BE3-B491-4934F87D62D1}" destId="{4A31D8ED-4F80-4BE6-8117-9DD9D1A89193}"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FBA38-D751-4916-A376-45F7FABC3E64}"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C81F5091-6EA3-41BA-AFB2-57BDFCB494D2}">
      <dgm:prSet phldrT="[Text]" phldr="0"/>
      <dgm:spPr/>
      <dgm:t>
        <a:bodyPr/>
        <a:lstStyle/>
        <a:p>
          <a:r>
            <a:rPr lang="en-US" dirty="0">
              <a:latin typeface="Calibri Light" panose="020F0302020204030204"/>
            </a:rPr>
            <a:t>Earn </a:t>
          </a:r>
          <a:r>
            <a:rPr lang="zh-CN" altLang="en-US" dirty="0">
              <a:latin typeface="Calibri Light" panose="020F0302020204030204"/>
            </a:rPr>
            <a:t>收入</a:t>
          </a:r>
          <a:endParaRPr lang="en-US" dirty="0"/>
        </a:p>
      </dgm:t>
    </dgm:pt>
    <dgm:pt modelId="{729F266F-A464-4C28-ABD3-576D852C90C4}" type="parTrans" cxnId="{2ABF4C3C-2B5F-4D02-8352-88AF9EFC4008}">
      <dgm:prSet/>
      <dgm:spPr/>
      <dgm:t>
        <a:bodyPr/>
        <a:lstStyle/>
        <a:p>
          <a:endParaRPr lang="en-US"/>
        </a:p>
      </dgm:t>
    </dgm:pt>
    <dgm:pt modelId="{11208A6A-739F-406D-9E08-752F4B8C2E02}" type="sibTrans" cxnId="{2ABF4C3C-2B5F-4D02-8352-88AF9EFC4008}">
      <dgm:prSet/>
      <dgm:spPr/>
      <dgm:t>
        <a:bodyPr/>
        <a:lstStyle/>
        <a:p>
          <a:endParaRPr lang="en-US"/>
        </a:p>
      </dgm:t>
    </dgm:pt>
    <dgm:pt modelId="{9B03BCFB-7BB3-475B-8701-EC1EACE92A27}">
      <dgm:prSet phldrT="[Text]" phldr="0"/>
      <dgm:spPr/>
      <dgm:t>
        <a:bodyPr/>
        <a:lstStyle/>
        <a:p>
          <a:pPr rtl="0"/>
          <a:r>
            <a:rPr lang="en-US" dirty="0">
              <a:latin typeface="Calibri Light" panose="020F0302020204030204"/>
            </a:rPr>
            <a:t>Pay Tax </a:t>
          </a:r>
          <a:r>
            <a:rPr lang="zh-CN" altLang="en-US" dirty="0">
              <a:latin typeface="Calibri Light" panose="020F0302020204030204"/>
            </a:rPr>
            <a:t>交税</a:t>
          </a:r>
          <a:endParaRPr lang="en-US" dirty="0"/>
        </a:p>
      </dgm:t>
    </dgm:pt>
    <dgm:pt modelId="{8A7A3F77-A729-4D7C-8551-EDBA284869D8}" type="parTrans" cxnId="{D2913B5C-CA50-43B2-A0C3-33AD5E0DA0B0}">
      <dgm:prSet/>
      <dgm:spPr/>
      <dgm:t>
        <a:bodyPr/>
        <a:lstStyle/>
        <a:p>
          <a:endParaRPr lang="en-US"/>
        </a:p>
      </dgm:t>
    </dgm:pt>
    <dgm:pt modelId="{9CA8FAF0-067A-426E-82CE-E44E2F61F455}" type="sibTrans" cxnId="{D2913B5C-CA50-43B2-A0C3-33AD5E0DA0B0}">
      <dgm:prSet/>
      <dgm:spPr/>
      <dgm:t>
        <a:bodyPr/>
        <a:lstStyle/>
        <a:p>
          <a:endParaRPr lang="en-US"/>
        </a:p>
      </dgm:t>
    </dgm:pt>
    <dgm:pt modelId="{8ED92540-E9F1-40E7-A3CC-F48212AB2366}">
      <dgm:prSet phldrT="[Text]" phldr="0"/>
      <dgm:spPr/>
      <dgm:t>
        <a:bodyPr/>
        <a:lstStyle/>
        <a:p>
          <a:pPr rtl="0"/>
          <a:r>
            <a:rPr lang="en-US" dirty="0">
              <a:latin typeface="Calibri Light" panose="020F0302020204030204"/>
            </a:rPr>
            <a:t>Spend </a:t>
          </a:r>
          <a:r>
            <a:rPr lang="zh-CN" altLang="en-US" dirty="0">
              <a:latin typeface="Calibri Light" panose="020F0302020204030204"/>
            </a:rPr>
            <a:t>支出</a:t>
          </a:r>
          <a:endParaRPr lang="en-US" dirty="0">
            <a:latin typeface="Calibri Light" panose="020F0302020204030204"/>
          </a:endParaRPr>
        </a:p>
        <a:p>
          <a:pPr rtl="0"/>
          <a:r>
            <a:rPr lang="en-US" dirty="0">
              <a:latin typeface="Calibri Light" panose="020F0302020204030204"/>
            </a:rPr>
            <a:t> (Not tax deductible)</a:t>
          </a:r>
          <a:endParaRPr lang="en-US" dirty="0"/>
        </a:p>
      </dgm:t>
    </dgm:pt>
    <dgm:pt modelId="{7E50F843-065B-4074-947C-914BB121B3DF}" type="parTrans" cxnId="{CF3ADB59-462D-4A3A-B9FF-7D3497DD895E}">
      <dgm:prSet/>
      <dgm:spPr/>
      <dgm:t>
        <a:bodyPr/>
        <a:lstStyle/>
        <a:p>
          <a:endParaRPr lang="en-US"/>
        </a:p>
      </dgm:t>
    </dgm:pt>
    <dgm:pt modelId="{64E5A97E-8CE8-4F83-8CA2-F8EDEC179733}" type="sibTrans" cxnId="{CF3ADB59-462D-4A3A-B9FF-7D3497DD895E}">
      <dgm:prSet/>
      <dgm:spPr/>
      <dgm:t>
        <a:bodyPr/>
        <a:lstStyle/>
        <a:p>
          <a:endParaRPr lang="en-US"/>
        </a:p>
      </dgm:t>
    </dgm:pt>
    <dgm:pt modelId="{0A6D9D87-8BDB-4FA4-B50F-46AD9F4B925D}" type="pres">
      <dgm:prSet presAssocID="{FE0FBA38-D751-4916-A376-45F7FABC3E64}" presName="linearFlow" presStyleCnt="0">
        <dgm:presLayoutVars>
          <dgm:resizeHandles val="exact"/>
        </dgm:presLayoutVars>
      </dgm:prSet>
      <dgm:spPr/>
    </dgm:pt>
    <dgm:pt modelId="{E3F43E87-3077-4D82-B12B-1B47AAA4908D}" type="pres">
      <dgm:prSet presAssocID="{C81F5091-6EA3-41BA-AFB2-57BDFCB494D2}" presName="node" presStyleLbl="node1" presStyleIdx="0" presStyleCnt="3" custLinFactNeighborY="2199">
        <dgm:presLayoutVars>
          <dgm:bulletEnabled val="1"/>
        </dgm:presLayoutVars>
      </dgm:prSet>
      <dgm:spPr/>
    </dgm:pt>
    <dgm:pt modelId="{C75683DF-C30B-4DFA-9A8E-D3619E9E91AF}" type="pres">
      <dgm:prSet presAssocID="{11208A6A-739F-406D-9E08-752F4B8C2E02}" presName="sibTrans" presStyleLbl="sibTrans2D1" presStyleIdx="0" presStyleCnt="2"/>
      <dgm:spPr/>
    </dgm:pt>
    <dgm:pt modelId="{CB7F72C0-8047-4CEA-8221-232E1FD2585B}" type="pres">
      <dgm:prSet presAssocID="{11208A6A-739F-406D-9E08-752F4B8C2E02}" presName="connectorText" presStyleLbl="sibTrans2D1" presStyleIdx="0" presStyleCnt="2"/>
      <dgm:spPr/>
    </dgm:pt>
    <dgm:pt modelId="{BA008806-EFD0-4E32-9968-CEE0529F60B4}" type="pres">
      <dgm:prSet presAssocID="{9B03BCFB-7BB3-475B-8701-EC1EACE92A27}" presName="node" presStyleLbl="node1" presStyleIdx="1" presStyleCnt="3">
        <dgm:presLayoutVars>
          <dgm:bulletEnabled val="1"/>
        </dgm:presLayoutVars>
      </dgm:prSet>
      <dgm:spPr/>
    </dgm:pt>
    <dgm:pt modelId="{338CB903-E061-47FA-AC10-432634F890EA}" type="pres">
      <dgm:prSet presAssocID="{9CA8FAF0-067A-426E-82CE-E44E2F61F455}" presName="sibTrans" presStyleLbl="sibTrans2D1" presStyleIdx="1" presStyleCnt="2"/>
      <dgm:spPr/>
    </dgm:pt>
    <dgm:pt modelId="{E6BBB697-CA31-491A-A092-45220F9D54E8}" type="pres">
      <dgm:prSet presAssocID="{9CA8FAF0-067A-426E-82CE-E44E2F61F455}" presName="connectorText" presStyleLbl="sibTrans2D1" presStyleIdx="1" presStyleCnt="2"/>
      <dgm:spPr/>
    </dgm:pt>
    <dgm:pt modelId="{1CBD244C-F40A-4F40-98AA-D3496AFA6CC4}" type="pres">
      <dgm:prSet presAssocID="{8ED92540-E9F1-40E7-A3CC-F48212AB2366}" presName="node" presStyleLbl="node1" presStyleIdx="2" presStyleCnt="3">
        <dgm:presLayoutVars>
          <dgm:bulletEnabled val="1"/>
        </dgm:presLayoutVars>
      </dgm:prSet>
      <dgm:spPr/>
    </dgm:pt>
  </dgm:ptLst>
  <dgm:cxnLst>
    <dgm:cxn modelId="{2ABF4C3C-2B5F-4D02-8352-88AF9EFC4008}" srcId="{FE0FBA38-D751-4916-A376-45F7FABC3E64}" destId="{C81F5091-6EA3-41BA-AFB2-57BDFCB494D2}" srcOrd="0" destOrd="0" parTransId="{729F266F-A464-4C28-ABD3-576D852C90C4}" sibTransId="{11208A6A-739F-406D-9E08-752F4B8C2E02}"/>
    <dgm:cxn modelId="{D2913B5C-CA50-43B2-A0C3-33AD5E0DA0B0}" srcId="{FE0FBA38-D751-4916-A376-45F7FABC3E64}" destId="{9B03BCFB-7BB3-475B-8701-EC1EACE92A27}" srcOrd="1" destOrd="0" parTransId="{8A7A3F77-A729-4D7C-8551-EDBA284869D8}" sibTransId="{9CA8FAF0-067A-426E-82CE-E44E2F61F455}"/>
    <dgm:cxn modelId="{CF3ADB59-462D-4A3A-B9FF-7D3497DD895E}" srcId="{FE0FBA38-D751-4916-A376-45F7FABC3E64}" destId="{8ED92540-E9F1-40E7-A3CC-F48212AB2366}" srcOrd="2" destOrd="0" parTransId="{7E50F843-065B-4074-947C-914BB121B3DF}" sibTransId="{64E5A97E-8CE8-4F83-8CA2-F8EDEC179733}"/>
    <dgm:cxn modelId="{45254784-2658-491C-9C6A-862E2D6EC891}" type="presOf" srcId="{FE0FBA38-D751-4916-A376-45F7FABC3E64}" destId="{0A6D9D87-8BDB-4FA4-B50F-46AD9F4B925D}" srcOrd="0" destOrd="0" presId="urn:microsoft.com/office/officeart/2005/8/layout/process2"/>
    <dgm:cxn modelId="{F83662A6-D1E6-4687-B644-25DCEE025ABD}" type="presOf" srcId="{9B03BCFB-7BB3-475B-8701-EC1EACE92A27}" destId="{BA008806-EFD0-4E32-9968-CEE0529F60B4}" srcOrd="0" destOrd="0" presId="urn:microsoft.com/office/officeart/2005/8/layout/process2"/>
    <dgm:cxn modelId="{B761B0BB-1B63-491F-A5F8-A239BA68D578}" type="presOf" srcId="{9CA8FAF0-067A-426E-82CE-E44E2F61F455}" destId="{E6BBB697-CA31-491A-A092-45220F9D54E8}" srcOrd="1" destOrd="0" presId="urn:microsoft.com/office/officeart/2005/8/layout/process2"/>
    <dgm:cxn modelId="{581752CC-4167-46E6-BA47-DE9A5EC59AF2}" type="presOf" srcId="{8ED92540-E9F1-40E7-A3CC-F48212AB2366}" destId="{1CBD244C-F40A-4F40-98AA-D3496AFA6CC4}" srcOrd="0" destOrd="0" presId="urn:microsoft.com/office/officeart/2005/8/layout/process2"/>
    <dgm:cxn modelId="{7A7D92D1-E065-482E-B558-1AA4D3372249}" type="presOf" srcId="{11208A6A-739F-406D-9E08-752F4B8C2E02}" destId="{C75683DF-C30B-4DFA-9A8E-D3619E9E91AF}" srcOrd="0" destOrd="0" presId="urn:microsoft.com/office/officeart/2005/8/layout/process2"/>
    <dgm:cxn modelId="{399C84DD-9021-4F78-B9F0-9CBDA6039587}" type="presOf" srcId="{9CA8FAF0-067A-426E-82CE-E44E2F61F455}" destId="{338CB903-E061-47FA-AC10-432634F890EA}" srcOrd="0" destOrd="0" presId="urn:microsoft.com/office/officeart/2005/8/layout/process2"/>
    <dgm:cxn modelId="{7DB968E6-6414-4371-8F27-29F2AEE743B6}" type="presOf" srcId="{11208A6A-739F-406D-9E08-752F4B8C2E02}" destId="{CB7F72C0-8047-4CEA-8221-232E1FD2585B}" srcOrd="1" destOrd="0" presId="urn:microsoft.com/office/officeart/2005/8/layout/process2"/>
    <dgm:cxn modelId="{477085F1-0CDF-4785-9550-6A44931B3389}" type="presOf" srcId="{C81F5091-6EA3-41BA-AFB2-57BDFCB494D2}" destId="{E3F43E87-3077-4D82-B12B-1B47AAA4908D}" srcOrd="0" destOrd="0" presId="urn:microsoft.com/office/officeart/2005/8/layout/process2"/>
    <dgm:cxn modelId="{00D981F0-1590-4AF8-8198-A424303809B4}" type="presParOf" srcId="{0A6D9D87-8BDB-4FA4-B50F-46AD9F4B925D}" destId="{E3F43E87-3077-4D82-B12B-1B47AAA4908D}" srcOrd="0" destOrd="0" presId="urn:microsoft.com/office/officeart/2005/8/layout/process2"/>
    <dgm:cxn modelId="{51DD7D74-559D-418E-A42A-CE602AE700AB}" type="presParOf" srcId="{0A6D9D87-8BDB-4FA4-B50F-46AD9F4B925D}" destId="{C75683DF-C30B-4DFA-9A8E-D3619E9E91AF}" srcOrd="1" destOrd="0" presId="urn:microsoft.com/office/officeart/2005/8/layout/process2"/>
    <dgm:cxn modelId="{B90F3898-2D3E-4F7E-A0E8-8D0F1BB73A40}" type="presParOf" srcId="{C75683DF-C30B-4DFA-9A8E-D3619E9E91AF}" destId="{CB7F72C0-8047-4CEA-8221-232E1FD2585B}" srcOrd="0" destOrd="0" presId="urn:microsoft.com/office/officeart/2005/8/layout/process2"/>
    <dgm:cxn modelId="{7E8E9138-86D1-4CD2-B19F-CBE641040C36}" type="presParOf" srcId="{0A6D9D87-8BDB-4FA4-B50F-46AD9F4B925D}" destId="{BA008806-EFD0-4E32-9968-CEE0529F60B4}" srcOrd="2" destOrd="0" presId="urn:microsoft.com/office/officeart/2005/8/layout/process2"/>
    <dgm:cxn modelId="{396FA4A2-F8B3-4206-8F81-382BA40E1F7A}" type="presParOf" srcId="{0A6D9D87-8BDB-4FA4-B50F-46AD9F4B925D}" destId="{338CB903-E061-47FA-AC10-432634F890EA}" srcOrd="3" destOrd="0" presId="urn:microsoft.com/office/officeart/2005/8/layout/process2"/>
    <dgm:cxn modelId="{9AAC0458-9173-4120-985F-0B587B441A73}" type="presParOf" srcId="{338CB903-E061-47FA-AC10-432634F890EA}" destId="{E6BBB697-CA31-491A-A092-45220F9D54E8}" srcOrd="0" destOrd="0" presId="urn:microsoft.com/office/officeart/2005/8/layout/process2"/>
    <dgm:cxn modelId="{7A363D56-4D50-4195-A082-98340E66A890}" type="presParOf" srcId="{0A6D9D87-8BDB-4FA4-B50F-46AD9F4B925D}" destId="{1CBD244C-F40A-4F40-98AA-D3496AFA6CC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0FBA38-D751-4916-A376-45F7FABC3E64}"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US"/>
        </a:p>
      </dgm:t>
    </dgm:pt>
    <dgm:pt modelId="{C81F5091-6EA3-41BA-AFB2-57BDFCB494D2}">
      <dgm:prSet phldrT="[Text]" phldr="0"/>
      <dgm:spPr/>
      <dgm:t>
        <a:bodyPr/>
        <a:lstStyle/>
        <a:p>
          <a:r>
            <a:rPr lang="en-US" dirty="0">
              <a:latin typeface="Calibri Light" panose="020F0302020204030204"/>
            </a:rPr>
            <a:t>Earn </a:t>
          </a:r>
          <a:r>
            <a:rPr lang="zh-CN" altLang="en-US" dirty="0">
              <a:latin typeface="Calibri Light" panose="020F0302020204030204"/>
            </a:rPr>
            <a:t>收入</a:t>
          </a:r>
          <a:endParaRPr lang="en-US" dirty="0"/>
        </a:p>
      </dgm:t>
    </dgm:pt>
    <dgm:pt modelId="{729F266F-A464-4C28-ABD3-576D852C90C4}" type="parTrans" cxnId="{2ABF4C3C-2B5F-4D02-8352-88AF9EFC4008}">
      <dgm:prSet/>
      <dgm:spPr/>
      <dgm:t>
        <a:bodyPr/>
        <a:lstStyle/>
        <a:p>
          <a:endParaRPr lang="en-US"/>
        </a:p>
      </dgm:t>
    </dgm:pt>
    <dgm:pt modelId="{11208A6A-739F-406D-9E08-752F4B8C2E02}" type="sibTrans" cxnId="{2ABF4C3C-2B5F-4D02-8352-88AF9EFC4008}">
      <dgm:prSet/>
      <dgm:spPr/>
      <dgm:t>
        <a:bodyPr/>
        <a:lstStyle/>
        <a:p>
          <a:endParaRPr lang="en-US"/>
        </a:p>
      </dgm:t>
    </dgm:pt>
    <dgm:pt modelId="{9B03BCFB-7BB3-475B-8701-EC1EACE92A27}">
      <dgm:prSet phldrT="[Text]" phldr="0"/>
      <dgm:spPr/>
      <dgm:t>
        <a:bodyPr/>
        <a:lstStyle/>
        <a:p>
          <a:pPr rtl="0"/>
          <a:r>
            <a:rPr lang="en-US" dirty="0">
              <a:latin typeface="Calibri Light" panose="020F0302020204030204"/>
            </a:rPr>
            <a:t>Spend </a:t>
          </a:r>
          <a:r>
            <a:rPr lang="zh-CN" altLang="en-US" dirty="0">
              <a:latin typeface="Calibri Light" panose="020F0302020204030204"/>
            </a:rPr>
            <a:t>支出</a:t>
          </a:r>
          <a:endParaRPr lang="en-US" dirty="0">
            <a:latin typeface="Calibri Light" panose="020F0302020204030204"/>
          </a:endParaRPr>
        </a:p>
        <a:p>
          <a:pPr rtl="0"/>
          <a:r>
            <a:rPr lang="en-US" dirty="0">
              <a:latin typeface="Calibri Light" panose="020F0302020204030204"/>
            </a:rPr>
            <a:t> (Tax deductible)</a:t>
          </a:r>
          <a:endParaRPr lang="en-US" dirty="0"/>
        </a:p>
      </dgm:t>
    </dgm:pt>
    <dgm:pt modelId="{8A7A3F77-A729-4D7C-8551-EDBA284869D8}" type="parTrans" cxnId="{D2913B5C-CA50-43B2-A0C3-33AD5E0DA0B0}">
      <dgm:prSet/>
      <dgm:spPr/>
      <dgm:t>
        <a:bodyPr/>
        <a:lstStyle/>
        <a:p>
          <a:endParaRPr lang="en-US"/>
        </a:p>
      </dgm:t>
    </dgm:pt>
    <dgm:pt modelId="{9CA8FAF0-067A-426E-82CE-E44E2F61F455}" type="sibTrans" cxnId="{D2913B5C-CA50-43B2-A0C3-33AD5E0DA0B0}">
      <dgm:prSet/>
      <dgm:spPr/>
      <dgm:t>
        <a:bodyPr/>
        <a:lstStyle/>
        <a:p>
          <a:endParaRPr lang="en-US"/>
        </a:p>
      </dgm:t>
    </dgm:pt>
    <dgm:pt modelId="{8ED92540-E9F1-40E7-A3CC-F48212AB2366}">
      <dgm:prSet phldrT="[Text]" phldr="0"/>
      <dgm:spPr/>
      <dgm:t>
        <a:bodyPr/>
        <a:lstStyle/>
        <a:p>
          <a:pPr rtl="0"/>
          <a:r>
            <a:rPr lang="en-US" dirty="0">
              <a:latin typeface="Calibri Light" panose="020F0302020204030204"/>
            </a:rPr>
            <a:t>Pay Tax </a:t>
          </a:r>
          <a:r>
            <a:rPr lang="zh-CN" altLang="en-US" dirty="0">
              <a:latin typeface="Calibri Light" panose="020F0302020204030204"/>
            </a:rPr>
            <a:t>交税</a:t>
          </a:r>
          <a:endParaRPr lang="en-US" dirty="0"/>
        </a:p>
      </dgm:t>
    </dgm:pt>
    <dgm:pt modelId="{7E50F843-065B-4074-947C-914BB121B3DF}" type="parTrans" cxnId="{CF3ADB59-462D-4A3A-B9FF-7D3497DD895E}">
      <dgm:prSet/>
      <dgm:spPr/>
      <dgm:t>
        <a:bodyPr/>
        <a:lstStyle/>
        <a:p>
          <a:endParaRPr lang="en-US"/>
        </a:p>
      </dgm:t>
    </dgm:pt>
    <dgm:pt modelId="{64E5A97E-8CE8-4F83-8CA2-F8EDEC179733}" type="sibTrans" cxnId="{CF3ADB59-462D-4A3A-B9FF-7D3497DD895E}">
      <dgm:prSet/>
      <dgm:spPr/>
      <dgm:t>
        <a:bodyPr/>
        <a:lstStyle/>
        <a:p>
          <a:endParaRPr lang="en-US"/>
        </a:p>
      </dgm:t>
    </dgm:pt>
    <dgm:pt modelId="{0A6D9D87-8BDB-4FA4-B50F-46AD9F4B925D}" type="pres">
      <dgm:prSet presAssocID="{FE0FBA38-D751-4916-A376-45F7FABC3E64}" presName="linearFlow" presStyleCnt="0">
        <dgm:presLayoutVars>
          <dgm:resizeHandles val="exact"/>
        </dgm:presLayoutVars>
      </dgm:prSet>
      <dgm:spPr/>
    </dgm:pt>
    <dgm:pt modelId="{E3F43E87-3077-4D82-B12B-1B47AAA4908D}" type="pres">
      <dgm:prSet presAssocID="{C81F5091-6EA3-41BA-AFB2-57BDFCB494D2}" presName="node" presStyleLbl="node1" presStyleIdx="0" presStyleCnt="3">
        <dgm:presLayoutVars>
          <dgm:bulletEnabled val="1"/>
        </dgm:presLayoutVars>
      </dgm:prSet>
      <dgm:spPr/>
    </dgm:pt>
    <dgm:pt modelId="{C75683DF-C30B-4DFA-9A8E-D3619E9E91AF}" type="pres">
      <dgm:prSet presAssocID="{11208A6A-739F-406D-9E08-752F4B8C2E02}" presName="sibTrans" presStyleLbl="sibTrans2D1" presStyleIdx="0" presStyleCnt="2"/>
      <dgm:spPr/>
    </dgm:pt>
    <dgm:pt modelId="{CB7F72C0-8047-4CEA-8221-232E1FD2585B}" type="pres">
      <dgm:prSet presAssocID="{11208A6A-739F-406D-9E08-752F4B8C2E02}" presName="connectorText" presStyleLbl="sibTrans2D1" presStyleIdx="0" presStyleCnt="2"/>
      <dgm:spPr/>
    </dgm:pt>
    <dgm:pt modelId="{BA008806-EFD0-4E32-9968-CEE0529F60B4}" type="pres">
      <dgm:prSet presAssocID="{9B03BCFB-7BB3-475B-8701-EC1EACE92A27}" presName="node" presStyleLbl="node1" presStyleIdx="1" presStyleCnt="3">
        <dgm:presLayoutVars>
          <dgm:bulletEnabled val="1"/>
        </dgm:presLayoutVars>
      </dgm:prSet>
      <dgm:spPr/>
    </dgm:pt>
    <dgm:pt modelId="{338CB903-E061-47FA-AC10-432634F890EA}" type="pres">
      <dgm:prSet presAssocID="{9CA8FAF0-067A-426E-82CE-E44E2F61F455}" presName="sibTrans" presStyleLbl="sibTrans2D1" presStyleIdx="1" presStyleCnt="2"/>
      <dgm:spPr/>
    </dgm:pt>
    <dgm:pt modelId="{E6BBB697-CA31-491A-A092-45220F9D54E8}" type="pres">
      <dgm:prSet presAssocID="{9CA8FAF0-067A-426E-82CE-E44E2F61F455}" presName="connectorText" presStyleLbl="sibTrans2D1" presStyleIdx="1" presStyleCnt="2"/>
      <dgm:spPr/>
    </dgm:pt>
    <dgm:pt modelId="{1CBD244C-F40A-4F40-98AA-D3496AFA6CC4}" type="pres">
      <dgm:prSet presAssocID="{8ED92540-E9F1-40E7-A3CC-F48212AB2366}" presName="node" presStyleLbl="node1" presStyleIdx="2" presStyleCnt="3">
        <dgm:presLayoutVars>
          <dgm:bulletEnabled val="1"/>
        </dgm:presLayoutVars>
      </dgm:prSet>
      <dgm:spPr/>
    </dgm:pt>
  </dgm:ptLst>
  <dgm:cxnLst>
    <dgm:cxn modelId="{2ABF4C3C-2B5F-4D02-8352-88AF9EFC4008}" srcId="{FE0FBA38-D751-4916-A376-45F7FABC3E64}" destId="{C81F5091-6EA3-41BA-AFB2-57BDFCB494D2}" srcOrd="0" destOrd="0" parTransId="{729F266F-A464-4C28-ABD3-576D852C90C4}" sibTransId="{11208A6A-739F-406D-9E08-752F4B8C2E02}"/>
    <dgm:cxn modelId="{D2913B5C-CA50-43B2-A0C3-33AD5E0DA0B0}" srcId="{FE0FBA38-D751-4916-A376-45F7FABC3E64}" destId="{9B03BCFB-7BB3-475B-8701-EC1EACE92A27}" srcOrd="1" destOrd="0" parTransId="{8A7A3F77-A729-4D7C-8551-EDBA284869D8}" sibTransId="{9CA8FAF0-067A-426E-82CE-E44E2F61F455}"/>
    <dgm:cxn modelId="{CF3ADB59-462D-4A3A-B9FF-7D3497DD895E}" srcId="{FE0FBA38-D751-4916-A376-45F7FABC3E64}" destId="{8ED92540-E9F1-40E7-A3CC-F48212AB2366}" srcOrd="2" destOrd="0" parTransId="{7E50F843-065B-4074-947C-914BB121B3DF}" sibTransId="{64E5A97E-8CE8-4F83-8CA2-F8EDEC179733}"/>
    <dgm:cxn modelId="{45254784-2658-491C-9C6A-862E2D6EC891}" type="presOf" srcId="{FE0FBA38-D751-4916-A376-45F7FABC3E64}" destId="{0A6D9D87-8BDB-4FA4-B50F-46AD9F4B925D}" srcOrd="0" destOrd="0" presId="urn:microsoft.com/office/officeart/2005/8/layout/process2"/>
    <dgm:cxn modelId="{F83662A6-D1E6-4687-B644-25DCEE025ABD}" type="presOf" srcId="{9B03BCFB-7BB3-475B-8701-EC1EACE92A27}" destId="{BA008806-EFD0-4E32-9968-CEE0529F60B4}" srcOrd="0" destOrd="0" presId="urn:microsoft.com/office/officeart/2005/8/layout/process2"/>
    <dgm:cxn modelId="{B761B0BB-1B63-491F-A5F8-A239BA68D578}" type="presOf" srcId="{9CA8FAF0-067A-426E-82CE-E44E2F61F455}" destId="{E6BBB697-CA31-491A-A092-45220F9D54E8}" srcOrd="1" destOrd="0" presId="urn:microsoft.com/office/officeart/2005/8/layout/process2"/>
    <dgm:cxn modelId="{581752CC-4167-46E6-BA47-DE9A5EC59AF2}" type="presOf" srcId="{8ED92540-E9F1-40E7-A3CC-F48212AB2366}" destId="{1CBD244C-F40A-4F40-98AA-D3496AFA6CC4}" srcOrd="0" destOrd="0" presId="urn:microsoft.com/office/officeart/2005/8/layout/process2"/>
    <dgm:cxn modelId="{7A7D92D1-E065-482E-B558-1AA4D3372249}" type="presOf" srcId="{11208A6A-739F-406D-9E08-752F4B8C2E02}" destId="{C75683DF-C30B-4DFA-9A8E-D3619E9E91AF}" srcOrd="0" destOrd="0" presId="urn:microsoft.com/office/officeart/2005/8/layout/process2"/>
    <dgm:cxn modelId="{399C84DD-9021-4F78-B9F0-9CBDA6039587}" type="presOf" srcId="{9CA8FAF0-067A-426E-82CE-E44E2F61F455}" destId="{338CB903-E061-47FA-AC10-432634F890EA}" srcOrd="0" destOrd="0" presId="urn:microsoft.com/office/officeart/2005/8/layout/process2"/>
    <dgm:cxn modelId="{7DB968E6-6414-4371-8F27-29F2AEE743B6}" type="presOf" srcId="{11208A6A-739F-406D-9E08-752F4B8C2E02}" destId="{CB7F72C0-8047-4CEA-8221-232E1FD2585B}" srcOrd="1" destOrd="0" presId="urn:microsoft.com/office/officeart/2005/8/layout/process2"/>
    <dgm:cxn modelId="{477085F1-0CDF-4785-9550-6A44931B3389}" type="presOf" srcId="{C81F5091-6EA3-41BA-AFB2-57BDFCB494D2}" destId="{E3F43E87-3077-4D82-B12B-1B47AAA4908D}" srcOrd="0" destOrd="0" presId="urn:microsoft.com/office/officeart/2005/8/layout/process2"/>
    <dgm:cxn modelId="{00D981F0-1590-4AF8-8198-A424303809B4}" type="presParOf" srcId="{0A6D9D87-8BDB-4FA4-B50F-46AD9F4B925D}" destId="{E3F43E87-3077-4D82-B12B-1B47AAA4908D}" srcOrd="0" destOrd="0" presId="urn:microsoft.com/office/officeart/2005/8/layout/process2"/>
    <dgm:cxn modelId="{51DD7D74-559D-418E-A42A-CE602AE700AB}" type="presParOf" srcId="{0A6D9D87-8BDB-4FA4-B50F-46AD9F4B925D}" destId="{C75683DF-C30B-4DFA-9A8E-D3619E9E91AF}" srcOrd="1" destOrd="0" presId="urn:microsoft.com/office/officeart/2005/8/layout/process2"/>
    <dgm:cxn modelId="{B90F3898-2D3E-4F7E-A0E8-8D0F1BB73A40}" type="presParOf" srcId="{C75683DF-C30B-4DFA-9A8E-D3619E9E91AF}" destId="{CB7F72C0-8047-4CEA-8221-232E1FD2585B}" srcOrd="0" destOrd="0" presId="urn:microsoft.com/office/officeart/2005/8/layout/process2"/>
    <dgm:cxn modelId="{7E8E9138-86D1-4CD2-B19F-CBE641040C36}" type="presParOf" srcId="{0A6D9D87-8BDB-4FA4-B50F-46AD9F4B925D}" destId="{BA008806-EFD0-4E32-9968-CEE0529F60B4}" srcOrd="2" destOrd="0" presId="urn:microsoft.com/office/officeart/2005/8/layout/process2"/>
    <dgm:cxn modelId="{396FA4A2-F8B3-4206-8F81-382BA40E1F7A}" type="presParOf" srcId="{0A6D9D87-8BDB-4FA4-B50F-46AD9F4B925D}" destId="{338CB903-E061-47FA-AC10-432634F890EA}" srcOrd="3" destOrd="0" presId="urn:microsoft.com/office/officeart/2005/8/layout/process2"/>
    <dgm:cxn modelId="{9AAC0458-9173-4120-985F-0B587B441A73}" type="presParOf" srcId="{338CB903-E061-47FA-AC10-432634F890EA}" destId="{E6BBB697-CA31-491A-A092-45220F9D54E8}" srcOrd="0" destOrd="0" presId="urn:microsoft.com/office/officeart/2005/8/layout/process2"/>
    <dgm:cxn modelId="{7A363D56-4D50-4195-A082-98340E66A890}" type="presParOf" srcId="{0A6D9D87-8BDB-4FA4-B50F-46AD9F4B925D}" destId="{1CBD244C-F40A-4F40-98AA-D3496AFA6CC4}"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0BEFC1-F69C-4258-BB8C-7372E6DBE98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1E6D753-4900-4EAE-B982-CB93837F263F}">
      <dgm:prSet/>
      <dgm:spPr/>
      <dgm:t>
        <a:bodyPr/>
        <a:lstStyle/>
        <a:p>
          <a:r>
            <a:rPr lang="en-US"/>
            <a:t>1. </a:t>
          </a:r>
          <a:r>
            <a:rPr lang="zh-CN"/>
            <a:t>只要不卖就不用交税</a:t>
          </a:r>
          <a:endParaRPr lang="en-US"/>
        </a:p>
      </dgm:t>
    </dgm:pt>
    <dgm:pt modelId="{A92F0350-0642-42AF-8C42-8F8E1B1D7A7D}" type="parTrans" cxnId="{B127BA84-FDDD-4C5A-A1A8-9BB23E0E1DF2}">
      <dgm:prSet/>
      <dgm:spPr/>
      <dgm:t>
        <a:bodyPr/>
        <a:lstStyle/>
        <a:p>
          <a:endParaRPr lang="en-US"/>
        </a:p>
      </dgm:t>
    </dgm:pt>
    <dgm:pt modelId="{C8FEB8B2-A174-44DF-AACC-2324C902EB7F}" type="sibTrans" cxnId="{B127BA84-FDDD-4C5A-A1A8-9BB23E0E1DF2}">
      <dgm:prSet/>
      <dgm:spPr/>
      <dgm:t>
        <a:bodyPr/>
        <a:lstStyle/>
        <a:p>
          <a:endParaRPr lang="en-US"/>
        </a:p>
      </dgm:t>
    </dgm:pt>
    <dgm:pt modelId="{5795CEDD-B3EA-4CA0-B5B6-5B8DB765323B}">
      <dgm:prSet/>
      <dgm:spPr/>
      <dgm:t>
        <a:bodyPr/>
        <a:lstStyle/>
        <a:p>
          <a:r>
            <a:rPr lang="zh-CN"/>
            <a:t>分红</a:t>
          </a:r>
          <a:r>
            <a:rPr lang="en-US"/>
            <a:t>/</a:t>
          </a:r>
          <a:r>
            <a:rPr lang="zh-CN"/>
            <a:t>股利</a:t>
          </a:r>
          <a:endParaRPr lang="en-US"/>
        </a:p>
      </dgm:t>
    </dgm:pt>
    <dgm:pt modelId="{BB9DE3A5-A266-4B3A-9680-0BB3149C32F4}" type="parTrans" cxnId="{3FE87644-9612-4B1C-8DB7-C7B103D5B7F5}">
      <dgm:prSet/>
      <dgm:spPr/>
      <dgm:t>
        <a:bodyPr/>
        <a:lstStyle/>
        <a:p>
          <a:endParaRPr lang="en-US"/>
        </a:p>
      </dgm:t>
    </dgm:pt>
    <dgm:pt modelId="{EE683AE9-1FC5-454C-BBED-D2940CB6835B}" type="sibTrans" cxnId="{3FE87644-9612-4B1C-8DB7-C7B103D5B7F5}">
      <dgm:prSet/>
      <dgm:spPr/>
      <dgm:t>
        <a:bodyPr/>
        <a:lstStyle/>
        <a:p>
          <a:endParaRPr lang="en-US"/>
        </a:p>
      </dgm:t>
    </dgm:pt>
    <dgm:pt modelId="{C4147469-14CC-45E0-B218-0731C178B294}">
      <dgm:prSet/>
      <dgm:spPr/>
      <dgm:t>
        <a:bodyPr/>
        <a:lstStyle/>
        <a:p>
          <a:r>
            <a:rPr lang="en-US"/>
            <a:t>2. </a:t>
          </a:r>
          <a:r>
            <a:rPr lang="zh-CN"/>
            <a:t>长期持有就可以享受长期投资税率的优惠</a:t>
          </a:r>
          <a:endParaRPr lang="en-US"/>
        </a:p>
      </dgm:t>
    </dgm:pt>
    <dgm:pt modelId="{95916460-4B5A-4B6D-88A5-582F0726D8AF}" type="parTrans" cxnId="{9618C01A-3A5A-450D-8E6F-30CCD205F54B}">
      <dgm:prSet/>
      <dgm:spPr/>
      <dgm:t>
        <a:bodyPr/>
        <a:lstStyle/>
        <a:p>
          <a:endParaRPr lang="en-US"/>
        </a:p>
      </dgm:t>
    </dgm:pt>
    <dgm:pt modelId="{4B213C0C-78BD-4128-9752-7FA7315DC60C}" type="sibTrans" cxnId="{9618C01A-3A5A-450D-8E6F-30CCD205F54B}">
      <dgm:prSet/>
      <dgm:spPr/>
      <dgm:t>
        <a:bodyPr/>
        <a:lstStyle/>
        <a:p>
          <a:endParaRPr lang="en-US"/>
        </a:p>
      </dgm:t>
    </dgm:pt>
    <dgm:pt modelId="{A31ED5E5-39C5-475E-90AB-D0B21BF925B9}">
      <dgm:prSet/>
      <dgm:spPr/>
      <dgm:t>
        <a:bodyPr/>
        <a:lstStyle/>
        <a:p>
          <a:r>
            <a:rPr lang="zh-CN"/>
            <a:t>注意投资经理的投资风格</a:t>
          </a:r>
          <a:endParaRPr lang="en-US"/>
        </a:p>
      </dgm:t>
    </dgm:pt>
    <dgm:pt modelId="{154A4816-DAEC-43A1-8F7F-0AF2E9395847}" type="parTrans" cxnId="{786205C6-57F0-43E6-83A5-E8B9C3FC9D49}">
      <dgm:prSet/>
      <dgm:spPr/>
      <dgm:t>
        <a:bodyPr/>
        <a:lstStyle/>
        <a:p>
          <a:endParaRPr lang="en-US"/>
        </a:p>
      </dgm:t>
    </dgm:pt>
    <dgm:pt modelId="{F4B01EB2-008F-461E-973E-59D6CF068CEC}" type="sibTrans" cxnId="{786205C6-57F0-43E6-83A5-E8B9C3FC9D49}">
      <dgm:prSet/>
      <dgm:spPr/>
      <dgm:t>
        <a:bodyPr/>
        <a:lstStyle/>
        <a:p>
          <a:endParaRPr lang="en-US"/>
        </a:p>
      </dgm:t>
    </dgm:pt>
    <dgm:pt modelId="{A342CB6D-B57F-4C0B-B3B4-AA2D0E77F70C}">
      <dgm:prSet/>
      <dgm:spPr/>
      <dgm:t>
        <a:bodyPr/>
        <a:lstStyle/>
        <a:p>
          <a:r>
            <a:rPr lang="en-US" dirty="0"/>
            <a:t>3.</a:t>
          </a:r>
          <a:r>
            <a:rPr lang="zh-CN" dirty="0"/>
            <a:t>亏损</a:t>
          </a:r>
          <a:r>
            <a:rPr lang="zh-CN" altLang="en-US" dirty="0"/>
            <a:t>不用</a:t>
          </a:r>
          <a:r>
            <a:rPr lang="zh-CN" dirty="0"/>
            <a:t>交税</a:t>
          </a:r>
          <a:r>
            <a:rPr lang="en-US" dirty="0"/>
            <a:t> </a:t>
          </a:r>
        </a:p>
      </dgm:t>
    </dgm:pt>
    <dgm:pt modelId="{159D460B-E205-416F-940C-C401DB8713F7}" type="parTrans" cxnId="{E9F9D4E3-677D-47C0-A45E-C704055B3A44}">
      <dgm:prSet/>
      <dgm:spPr/>
      <dgm:t>
        <a:bodyPr/>
        <a:lstStyle/>
        <a:p>
          <a:endParaRPr lang="en-US"/>
        </a:p>
      </dgm:t>
    </dgm:pt>
    <dgm:pt modelId="{309FE024-11AB-43CD-97F8-F9B494F1B3CB}" type="sibTrans" cxnId="{E9F9D4E3-677D-47C0-A45E-C704055B3A44}">
      <dgm:prSet/>
      <dgm:spPr/>
      <dgm:t>
        <a:bodyPr/>
        <a:lstStyle/>
        <a:p>
          <a:endParaRPr lang="en-US"/>
        </a:p>
      </dgm:t>
    </dgm:pt>
    <dgm:pt modelId="{8094175C-F2D1-4254-8106-689152271D82}">
      <dgm:prSet/>
      <dgm:spPr/>
      <dgm:t>
        <a:bodyPr/>
        <a:lstStyle/>
        <a:p>
          <a:r>
            <a:rPr lang="en-US" dirty="0"/>
            <a:t>Wash Sale </a:t>
          </a:r>
          <a:r>
            <a:rPr lang="zh-CN" dirty="0"/>
            <a:t>（假售回购）</a:t>
          </a:r>
          <a:endParaRPr lang="en-US" dirty="0"/>
        </a:p>
      </dgm:t>
    </dgm:pt>
    <dgm:pt modelId="{458A0444-6BD4-404D-B4B4-0C19EB92020C}" type="parTrans" cxnId="{86D46949-DB3B-4335-8112-453455A55948}">
      <dgm:prSet/>
      <dgm:spPr/>
      <dgm:t>
        <a:bodyPr/>
        <a:lstStyle/>
        <a:p>
          <a:endParaRPr lang="en-US"/>
        </a:p>
      </dgm:t>
    </dgm:pt>
    <dgm:pt modelId="{FCBC6BA0-8DA2-40BA-B078-D31484BAB674}" type="sibTrans" cxnId="{86D46949-DB3B-4335-8112-453455A55948}">
      <dgm:prSet/>
      <dgm:spPr/>
      <dgm:t>
        <a:bodyPr/>
        <a:lstStyle/>
        <a:p>
          <a:endParaRPr lang="en-US"/>
        </a:p>
      </dgm:t>
    </dgm:pt>
    <dgm:pt modelId="{D0E16B97-CCA8-4BAD-8052-2DCAE36CF989}" type="pres">
      <dgm:prSet presAssocID="{140BEFC1-F69C-4258-BB8C-7372E6DBE98A}" presName="hierChild1" presStyleCnt="0">
        <dgm:presLayoutVars>
          <dgm:chPref val="1"/>
          <dgm:dir/>
          <dgm:animOne val="branch"/>
          <dgm:animLvl val="lvl"/>
          <dgm:resizeHandles/>
        </dgm:presLayoutVars>
      </dgm:prSet>
      <dgm:spPr/>
    </dgm:pt>
    <dgm:pt modelId="{563EB0F9-F6FB-4826-9C36-EBF58AC427B2}" type="pres">
      <dgm:prSet presAssocID="{11E6D753-4900-4EAE-B982-CB93837F263F}" presName="hierRoot1" presStyleCnt="0"/>
      <dgm:spPr/>
    </dgm:pt>
    <dgm:pt modelId="{B20CE040-A1FC-45D5-8771-B9078DC5F241}" type="pres">
      <dgm:prSet presAssocID="{11E6D753-4900-4EAE-B982-CB93837F263F}" presName="composite" presStyleCnt="0"/>
      <dgm:spPr/>
    </dgm:pt>
    <dgm:pt modelId="{DC32D580-36E6-4A6D-AF81-B252C3676A38}" type="pres">
      <dgm:prSet presAssocID="{11E6D753-4900-4EAE-B982-CB93837F263F}" presName="background" presStyleLbl="node0" presStyleIdx="0" presStyleCnt="3"/>
      <dgm:spPr/>
    </dgm:pt>
    <dgm:pt modelId="{B26BE888-A037-42FE-A186-14104D22563E}" type="pres">
      <dgm:prSet presAssocID="{11E6D753-4900-4EAE-B982-CB93837F263F}" presName="text" presStyleLbl="fgAcc0" presStyleIdx="0" presStyleCnt="3">
        <dgm:presLayoutVars>
          <dgm:chPref val="3"/>
        </dgm:presLayoutVars>
      </dgm:prSet>
      <dgm:spPr/>
    </dgm:pt>
    <dgm:pt modelId="{3CA7A931-99A3-409A-86D4-3DF0A192328A}" type="pres">
      <dgm:prSet presAssocID="{11E6D753-4900-4EAE-B982-CB93837F263F}" presName="hierChild2" presStyleCnt="0"/>
      <dgm:spPr/>
    </dgm:pt>
    <dgm:pt modelId="{2CEDA51E-73F2-402B-A33D-7178B9A4AF49}" type="pres">
      <dgm:prSet presAssocID="{BB9DE3A5-A266-4B3A-9680-0BB3149C32F4}" presName="Name10" presStyleLbl="parChTrans1D2" presStyleIdx="0" presStyleCnt="3"/>
      <dgm:spPr/>
    </dgm:pt>
    <dgm:pt modelId="{C06AEC9D-470F-40C6-9E89-8794AF104E3F}" type="pres">
      <dgm:prSet presAssocID="{5795CEDD-B3EA-4CA0-B5B6-5B8DB765323B}" presName="hierRoot2" presStyleCnt="0"/>
      <dgm:spPr/>
    </dgm:pt>
    <dgm:pt modelId="{CEFDD7FA-BC2B-4DAD-B2AA-66C3032F7778}" type="pres">
      <dgm:prSet presAssocID="{5795CEDD-B3EA-4CA0-B5B6-5B8DB765323B}" presName="composite2" presStyleCnt="0"/>
      <dgm:spPr/>
    </dgm:pt>
    <dgm:pt modelId="{EB6D3157-E688-4764-8719-B00BC7015B30}" type="pres">
      <dgm:prSet presAssocID="{5795CEDD-B3EA-4CA0-B5B6-5B8DB765323B}" presName="background2" presStyleLbl="node2" presStyleIdx="0" presStyleCnt="3"/>
      <dgm:spPr/>
    </dgm:pt>
    <dgm:pt modelId="{35177F43-5526-4DD8-93E2-AA3557B5EED7}" type="pres">
      <dgm:prSet presAssocID="{5795CEDD-B3EA-4CA0-B5B6-5B8DB765323B}" presName="text2" presStyleLbl="fgAcc2" presStyleIdx="0" presStyleCnt="3">
        <dgm:presLayoutVars>
          <dgm:chPref val="3"/>
        </dgm:presLayoutVars>
      </dgm:prSet>
      <dgm:spPr/>
    </dgm:pt>
    <dgm:pt modelId="{FEE94D1C-8829-4762-9B29-F831C39FA712}" type="pres">
      <dgm:prSet presAssocID="{5795CEDD-B3EA-4CA0-B5B6-5B8DB765323B}" presName="hierChild3" presStyleCnt="0"/>
      <dgm:spPr/>
    </dgm:pt>
    <dgm:pt modelId="{D14F1136-090C-42A7-9D59-F6A273DD1998}" type="pres">
      <dgm:prSet presAssocID="{C4147469-14CC-45E0-B218-0731C178B294}" presName="hierRoot1" presStyleCnt="0"/>
      <dgm:spPr/>
    </dgm:pt>
    <dgm:pt modelId="{3318B0B8-AF91-4E8E-95A1-05553B44578B}" type="pres">
      <dgm:prSet presAssocID="{C4147469-14CC-45E0-B218-0731C178B294}" presName="composite" presStyleCnt="0"/>
      <dgm:spPr/>
    </dgm:pt>
    <dgm:pt modelId="{82819D15-8DCA-45EA-9B41-86BC77575D6E}" type="pres">
      <dgm:prSet presAssocID="{C4147469-14CC-45E0-B218-0731C178B294}" presName="background" presStyleLbl="node0" presStyleIdx="1" presStyleCnt="3"/>
      <dgm:spPr/>
    </dgm:pt>
    <dgm:pt modelId="{7CBEAF4A-56EF-4888-A0DA-9019E67C3CC2}" type="pres">
      <dgm:prSet presAssocID="{C4147469-14CC-45E0-B218-0731C178B294}" presName="text" presStyleLbl="fgAcc0" presStyleIdx="1" presStyleCnt="3">
        <dgm:presLayoutVars>
          <dgm:chPref val="3"/>
        </dgm:presLayoutVars>
      </dgm:prSet>
      <dgm:spPr/>
    </dgm:pt>
    <dgm:pt modelId="{A997B9A6-0A0E-4EDE-AB6A-896BF9599A56}" type="pres">
      <dgm:prSet presAssocID="{C4147469-14CC-45E0-B218-0731C178B294}" presName="hierChild2" presStyleCnt="0"/>
      <dgm:spPr/>
    </dgm:pt>
    <dgm:pt modelId="{43B8038E-D37E-4BBD-AD8E-B84CF864E028}" type="pres">
      <dgm:prSet presAssocID="{154A4816-DAEC-43A1-8F7F-0AF2E9395847}" presName="Name10" presStyleLbl="parChTrans1D2" presStyleIdx="1" presStyleCnt="3"/>
      <dgm:spPr/>
    </dgm:pt>
    <dgm:pt modelId="{68D2C175-4A3B-449E-83A5-68FCC0DAF09C}" type="pres">
      <dgm:prSet presAssocID="{A31ED5E5-39C5-475E-90AB-D0B21BF925B9}" presName="hierRoot2" presStyleCnt="0"/>
      <dgm:spPr/>
    </dgm:pt>
    <dgm:pt modelId="{FEA81142-5953-41C6-B6F9-E4A1D9A9BF2E}" type="pres">
      <dgm:prSet presAssocID="{A31ED5E5-39C5-475E-90AB-D0B21BF925B9}" presName="composite2" presStyleCnt="0"/>
      <dgm:spPr/>
    </dgm:pt>
    <dgm:pt modelId="{AAC44CD2-6673-4E8A-AA9B-E0E869410D89}" type="pres">
      <dgm:prSet presAssocID="{A31ED5E5-39C5-475E-90AB-D0B21BF925B9}" presName="background2" presStyleLbl="node2" presStyleIdx="1" presStyleCnt="3"/>
      <dgm:spPr/>
    </dgm:pt>
    <dgm:pt modelId="{B2AB1058-7CD5-4AFF-BBBD-F6D6BE663C94}" type="pres">
      <dgm:prSet presAssocID="{A31ED5E5-39C5-475E-90AB-D0B21BF925B9}" presName="text2" presStyleLbl="fgAcc2" presStyleIdx="1" presStyleCnt="3">
        <dgm:presLayoutVars>
          <dgm:chPref val="3"/>
        </dgm:presLayoutVars>
      </dgm:prSet>
      <dgm:spPr/>
    </dgm:pt>
    <dgm:pt modelId="{0AAF882F-35E8-42C1-8915-D42505036AD1}" type="pres">
      <dgm:prSet presAssocID="{A31ED5E5-39C5-475E-90AB-D0B21BF925B9}" presName="hierChild3" presStyleCnt="0"/>
      <dgm:spPr/>
    </dgm:pt>
    <dgm:pt modelId="{67EC3E67-9F81-4934-89BB-3488647C7F86}" type="pres">
      <dgm:prSet presAssocID="{A342CB6D-B57F-4C0B-B3B4-AA2D0E77F70C}" presName="hierRoot1" presStyleCnt="0"/>
      <dgm:spPr/>
    </dgm:pt>
    <dgm:pt modelId="{623CE1CA-7809-4034-AD9F-81A9E6FF5B45}" type="pres">
      <dgm:prSet presAssocID="{A342CB6D-B57F-4C0B-B3B4-AA2D0E77F70C}" presName="composite" presStyleCnt="0"/>
      <dgm:spPr/>
    </dgm:pt>
    <dgm:pt modelId="{2BCFC33B-823A-4CBE-AC10-18D38526D5D7}" type="pres">
      <dgm:prSet presAssocID="{A342CB6D-B57F-4C0B-B3B4-AA2D0E77F70C}" presName="background" presStyleLbl="node0" presStyleIdx="2" presStyleCnt="3"/>
      <dgm:spPr/>
    </dgm:pt>
    <dgm:pt modelId="{0C2A7454-386F-4911-B30D-19632918A41B}" type="pres">
      <dgm:prSet presAssocID="{A342CB6D-B57F-4C0B-B3B4-AA2D0E77F70C}" presName="text" presStyleLbl="fgAcc0" presStyleIdx="2" presStyleCnt="3">
        <dgm:presLayoutVars>
          <dgm:chPref val="3"/>
        </dgm:presLayoutVars>
      </dgm:prSet>
      <dgm:spPr/>
    </dgm:pt>
    <dgm:pt modelId="{A7E199C9-A183-4762-9EC7-925FCD8B1384}" type="pres">
      <dgm:prSet presAssocID="{A342CB6D-B57F-4C0B-B3B4-AA2D0E77F70C}" presName="hierChild2" presStyleCnt="0"/>
      <dgm:spPr/>
    </dgm:pt>
    <dgm:pt modelId="{626B7DF0-1F69-4DF2-9EB5-F94F3C4A00C7}" type="pres">
      <dgm:prSet presAssocID="{458A0444-6BD4-404D-B4B4-0C19EB92020C}" presName="Name10" presStyleLbl="parChTrans1D2" presStyleIdx="2" presStyleCnt="3"/>
      <dgm:spPr/>
    </dgm:pt>
    <dgm:pt modelId="{80C6A398-2B77-4D9F-B1C2-1874A49F81E3}" type="pres">
      <dgm:prSet presAssocID="{8094175C-F2D1-4254-8106-689152271D82}" presName="hierRoot2" presStyleCnt="0"/>
      <dgm:spPr/>
    </dgm:pt>
    <dgm:pt modelId="{35C67B86-021C-4C55-8099-AEC249F86A88}" type="pres">
      <dgm:prSet presAssocID="{8094175C-F2D1-4254-8106-689152271D82}" presName="composite2" presStyleCnt="0"/>
      <dgm:spPr/>
    </dgm:pt>
    <dgm:pt modelId="{8DCAF5DE-5D46-434E-BBEC-C8CC1FEA911D}" type="pres">
      <dgm:prSet presAssocID="{8094175C-F2D1-4254-8106-689152271D82}" presName="background2" presStyleLbl="node2" presStyleIdx="2" presStyleCnt="3"/>
      <dgm:spPr/>
    </dgm:pt>
    <dgm:pt modelId="{0C30AA5F-AB77-40B0-965A-469AB5820446}" type="pres">
      <dgm:prSet presAssocID="{8094175C-F2D1-4254-8106-689152271D82}" presName="text2" presStyleLbl="fgAcc2" presStyleIdx="2" presStyleCnt="3">
        <dgm:presLayoutVars>
          <dgm:chPref val="3"/>
        </dgm:presLayoutVars>
      </dgm:prSet>
      <dgm:spPr/>
    </dgm:pt>
    <dgm:pt modelId="{28FF7EC2-4287-42BD-8F7B-9695A9D1C7E4}" type="pres">
      <dgm:prSet presAssocID="{8094175C-F2D1-4254-8106-689152271D82}" presName="hierChild3" presStyleCnt="0"/>
      <dgm:spPr/>
    </dgm:pt>
  </dgm:ptLst>
  <dgm:cxnLst>
    <dgm:cxn modelId="{6593D401-A251-429D-B44A-E8F3325A71EE}" type="presOf" srcId="{154A4816-DAEC-43A1-8F7F-0AF2E9395847}" destId="{43B8038E-D37E-4BBD-AD8E-B84CF864E028}" srcOrd="0" destOrd="0" presId="urn:microsoft.com/office/officeart/2005/8/layout/hierarchy1"/>
    <dgm:cxn modelId="{C957A605-019F-4A45-ADBC-ED8E41E80CCB}" type="presOf" srcId="{BB9DE3A5-A266-4B3A-9680-0BB3149C32F4}" destId="{2CEDA51E-73F2-402B-A33D-7178B9A4AF49}" srcOrd="0" destOrd="0" presId="urn:microsoft.com/office/officeart/2005/8/layout/hierarchy1"/>
    <dgm:cxn modelId="{1ED44817-1E96-4C98-BD44-EE6FE6AE7678}" type="presOf" srcId="{C4147469-14CC-45E0-B218-0731C178B294}" destId="{7CBEAF4A-56EF-4888-A0DA-9019E67C3CC2}" srcOrd="0" destOrd="0" presId="urn:microsoft.com/office/officeart/2005/8/layout/hierarchy1"/>
    <dgm:cxn modelId="{9618C01A-3A5A-450D-8E6F-30CCD205F54B}" srcId="{140BEFC1-F69C-4258-BB8C-7372E6DBE98A}" destId="{C4147469-14CC-45E0-B218-0731C178B294}" srcOrd="1" destOrd="0" parTransId="{95916460-4B5A-4B6D-88A5-582F0726D8AF}" sibTransId="{4B213C0C-78BD-4128-9752-7FA7315DC60C}"/>
    <dgm:cxn modelId="{77A58860-2D66-43EA-8854-5A82FAF4D582}" type="presOf" srcId="{5795CEDD-B3EA-4CA0-B5B6-5B8DB765323B}" destId="{35177F43-5526-4DD8-93E2-AA3557B5EED7}" srcOrd="0" destOrd="0" presId="urn:microsoft.com/office/officeart/2005/8/layout/hierarchy1"/>
    <dgm:cxn modelId="{3FE87644-9612-4B1C-8DB7-C7B103D5B7F5}" srcId="{11E6D753-4900-4EAE-B982-CB93837F263F}" destId="{5795CEDD-B3EA-4CA0-B5B6-5B8DB765323B}" srcOrd="0" destOrd="0" parTransId="{BB9DE3A5-A266-4B3A-9680-0BB3149C32F4}" sibTransId="{EE683AE9-1FC5-454C-BBED-D2940CB6835B}"/>
    <dgm:cxn modelId="{86D46949-DB3B-4335-8112-453455A55948}" srcId="{A342CB6D-B57F-4C0B-B3B4-AA2D0E77F70C}" destId="{8094175C-F2D1-4254-8106-689152271D82}" srcOrd="0" destOrd="0" parTransId="{458A0444-6BD4-404D-B4B4-0C19EB92020C}" sibTransId="{FCBC6BA0-8DA2-40BA-B078-D31484BAB674}"/>
    <dgm:cxn modelId="{404E765A-8C27-4E58-A7C1-F104EEEA4853}" type="presOf" srcId="{458A0444-6BD4-404D-B4B4-0C19EB92020C}" destId="{626B7DF0-1F69-4DF2-9EB5-F94F3C4A00C7}" srcOrd="0" destOrd="0" presId="urn:microsoft.com/office/officeart/2005/8/layout/hierarchy1"/>
    <dgm:cxn modelId="{3556985A-26C5-489B-8353-EE2F7F0A0843}" type="presOf" srcId="{11E6D753-4900-4EAE-B982-CB93837F263F}" destId="{B26BE888-A037-42FE-A186-14104D22563E}" srcOrd="0" destOrd="0" presId="urn:microsoft.com/office/officeart/2005/8/layout/hierarchy1"/>
    <dgm:cxn modelId="{E470D97E-24FB-4EFF-847F-BE716C13D018}" type="presOf" srcId="{A31ED5E5-39C5-475E-90AB-D0B21BF925B9}" destId="{B2AB1058-7CD5-4AFF-BBBD-F6D6BE663C94}" srcOrd="0" destOrd="0" presId="urn:microsoft.com/office/officeart/2005/8/layout/hierarchy1"/>
    <dgm:cxn modelId="{B127BA84-FDDD-4C5A-A1A8-9BB23E0E1DF2}" srcId="{140BEFC1-F69C-4258-BB8C-7372E6DBE98A}" destId="{11E6D753-4900-4EAE-B982-CB93837F263F}" srcOrd="0" destOrd="0" parTransId="{A92F0350-0642-42AF-8C42-8F8E1B1D7A7D}" sibTransId="{C8FEB8B2-A174-44DF-AACC-2324C902EB7F}"/>
    <dgm:cxn modelId="{B2CD888B-DB0C-4695-82F7-62BF04E2AFCF}" type="presOf" srcId="{140BEFC1-F69C-4258-BB8C-7372E6DBE98A}" destId="{D0E16B97-CCA8-4BAD-8052-2DCAE36CF989}" srcOrd="0" destOrd="0" presId="urn:microsoft.com/office/officeart/2005/8/layout/hierarchy1"/>
    <dgm:cxn modelId="{6DFD30A7-6894-44FF-951F-39D19D908EF5}" type="presOf" srcId="{8094175C-F2D1-4254-8106-689152271D82}" destId="{0C30AA5F-AB77-40B0-965A-469AB5820446}" srcOrd="0" destOrd="0" presId="urn:microsoft.com/office/officeart/2005/8/layout/hierarchy1"/>
    <dgm:cxn modelId="{786205C6-57F0-43E6-83A5-E8B9C3FC9D49}" srcId="{C4147469-14CC-45E0-B218-0731C178B294}" destId="{A31ED5E5-39C5-475E-90AB-D0B21BF925B9}" srcOrd="0" destOrd="0" parTransId="{154A4816-DAEC-43A1-8F7F-0AF2E9395847}" sibTransId="{F4B01EB2-008F-461E-973E-59D6CF068CEC}"/>
    <dgm:cxn modelId="{E9F9D4E3-677D-47C0-A45E-C704055B3A44}" srcId="{140BEFC1-F69C-4258-BB8C-7372E6DBE98A}" destId="{A342CB6D-B57F-4C0B-B3B4-AA2D0E77F70C}" srcOrd="2" destOrd="0" parTransId="{159D460B-E205-416F-940C-C401DB8713F7}" sibTransId="{309FE024-11AB-43CD-97F8-F9B494F1B3CB}"/>
    <dgm:cxn modelId="{DB2722F5-0304-4A8C-A44F-78E1D3C688DF}" type="presOf" srcId="{A342CB6D-B57F-4C0B-B3B4-AA2D0E77F70C}" destId="{0C2A7454-386F-4911-B30D-19632918A41B}" srcOrd="0" destOrd="0" presId="urn:microsoft.com/office/officeart/2005/8/layout/hierarchy1"/>
    <dgm:cxn modelId="{6A5E873C-B88B-48E7-957D-764C43687FFB}" type="presParOf" srcId="{D0E16B97-CCA8-4BAD-8052-2DCAE36CF989}" destId="{563EB0F9-F6FB-4826-9C36-EBF58AC427B2}" srcOrd="0" destOrd="0" presId="urn:microsoft.com/office/officeart/2005/8/layout/hierarchy1"/>
    <dgm:cxn modelId="{7A4126D7-62E8-49FA-B71C-7928B03848FD}" type="presParOf" srcId="{563EB0F9-F6FB-4826-9C36-EBF58AC427B2}" destId="{B20CE040-A1FC-45D5-8771-B9078DC5F241}" srcOrd="0" destOrd="0" presId="urn:microsoft.com/office/officeart/2005/8/layout/hierarchy1"/>
    <dgm:cxn modelId="{D521E220-E251-4E55-AE9B-7D1EB23826F4}" type="presParOf" srcId="{B20CE040-A1FC-45D5-8771-B9078DC5F241}" destId="{DC32D580-36E6-4A6D-AF81-B252C3676A38}" srcOrd="0" destOrd="0" presId="urn:microsoft.com/office/officeart/2005/8/layout/hierarchy1"/>
    <dgm:cxn modelId="{6C3B6803-3E4A-4C74-AA89-38084128D9E6}" type="presParOf" srcId="{B20CE040-A1FC-45D5-8771-B9078DC5F241}" destId="{B26BE888-A037-42FE-A186-14104D22563E}" srcOrd="1" destOrd="0" presId="urn:microsoft.com/office/officeart/2005/8/layout/hierarchy1"/>
    <dgm:cxn modelId="{0D99EFF1-A227-43CB-9056-E6814B815E78}" type="presParOf" srcId="{563EB0F9-F6FB-4826-9C36-EBF58AC427B2}" destId="{3CA7A931-99A3-409A-86D4-3DF0A192328A}" srcOrd="1" destOrd="0" presId="urn:microsoft.com/office/officeart/2005/8/layout/hierarchy1"/>
    <dgm:cxn modelId="{AFE9F856-B77A-465A-BD8D-56E8162FF3AF}" type="presParOf" srcId="{3CA7A931-99A3-409A-86D4-3DF0A192328A}" destId="{2CEDA51E-73F2-402B-A33D-7178B9A4AF49}" srcOrd="0" destOrd="0" presId="urn:microsoft.com/office/officeart/2005/8/layout/hierarchy1"/>
    <dgm:cxn modelId="{1B603FAC-B313-4040-8F5C-6FD1625C5412}" type="presParOf" srcId="{3CA7A931-99A3-409A-86D4-3DF0A192328A}" destId="{C06AEC9D-470F-40C6-9E89-8794AF104E3F}" srcOrd="1" destOrd="0" presId="urn:microsoft.com/office/officeart/2005/8/layout/hierarchy1"/>
    <dgm:cxn modelId="{84D44B7F-A1DB-4664-8155-A86094F7D9C6}" type="presParOf" srcId="{C06AEC9D-470F-40C6-9E89-8794AF104E3F}" destId="{CEFDD7FA-BC2B-4DAD-B2AA-66C3032F7778}" srcOrd="0" destOrd="0" presId="urn:microsoft.com/office/officeart/2005/8/layout/hierarchy1"/>
    <dgm:cxn modelId="{D59C0437-4FC1-4230-A3A4-690C4F28A6CD}" type="presParOf" srcId="{CEFDD7FA-BC2B-4DAD-B2AA-66C3032F7778}" destId="{EB6D3157-E688-4764-8719-B00BC7015B30}" srcOrd="0" destOrd="0" presId="urn:microsoft.com/office/officeart/2005/8/layout/hierarchy1"/>
    <dgm:cxn modelId="{DEE99B2F-48AB-4A41-ABB2-D8B385C577B0}" type="presParOf" srcId="{CEFDD7FA-BC2B-4DAD-B2AA-66C3032F7778}" destId="{35177F43-5526-4DD8-93E2-AA3557B5EED7}" srcOrd="1" destOrd="0" presId="urn:microsoft.com/office/officeart/2005/8/layout/hierarchy1"/>
    <dgm:cxn modelId="{CF139BD0-3FDB-48FE-A42B-236C20E9358D}" type="presParOf" srcId="{C06AEC9D-470F-40C6-9E89-8794AF104E3F}" destId="{FEE94D1C-8829-4762-9B29-F831C39FA712}" srcOrd="1" destOrd="0" presId="urn:microsoft.com/office/officeart/2005/8/layout/hierarchy1"/>
    <dgm:cxn modelId="{27E9B757-11F6-4A2C-94D9-F2A580EB64E5}" type="presParOf" srcId="{D0E16B97-CCA8-4BAD-8052-2DCAE36CF989}" destId="{D14F1136-090C-42A7-9D59-F6A273DD1998}" srcOrd="1" destOrd="0" presId="urn:microsoft.com/office/officeart/2005/8/layout/hierarchy1"/>
    <dgm:cxn modelId="{AFF3F5F4-DC9F-48EF-8115-12AFD8E5D00A}" type="presParOf" srcId="{D14F1136-090C-42A7-9D59-F6A273DD1998}" destId="{3318B0B8-AF91-4E8E-95A1-05553B44578B}" srcOrd="0" destOrd="0" presId="urn:microsoft.com/office/officeart/2005/8/layout/hierarchy1"/>
    <dgm:cxn modelId="{C943BB73-C74D-4470-8D0C-C9B6FD5AA2C8}" type="presParOf" srcId="{3318B0B8-AF91-4E8E-95A1-05553B44578B}" destId="{82819D15-8DCA-45EA-9B41-86BC77575D6E}" srcOrd="0" destOrd="0" presId="urn:microsoft.com/office/officeart/2005/8/layout/hierarchy1"/>
    <dgm:cxn modelId="{3A787B82-3C7A-4D30-8BA4-CF71026B6386}" type="presParOf" srcId="{3318B0B8-AF91-4E8E-95A1-05553B44578B}" destId="{7CBEAF4A-56EF-4888-A0DA-9019E67C3CC2}" srcOrd="1" destOrd="0" presId="urn:microsoft.com/office/officeart/2005/8/layout/hierarchy1"/>
    <dgm:cxn modelId="{77B96B65-E2F1-4D81-9989-AABF063414D0}" type="presParOf" srcId="{D14F1136-090C-42A7-9D59-F6A273DD1998}" destId="{A997B9A6-0A0E-4EDE-AB6A-896BF9599A56}" srcOrd="1" destOrd="0" presId="urn:microsoft.com/office/officeart/2005/8/layout/hierarchy1"/>
    <dgm:cxn modelId="{788E15F5-9DB3-43E3-95C9-F16003582D30}" type="presParOf" srcId="{A997B9A6-0A0E-4EDE-AB6A-896BF9599A56}" destId="{43B8038E-D37E-4BBD-AD8E-B84CF864E028}" srcOrd="0" destOrd="0" presId="urn:microsoft.com/office/officeart/2005/8/layout/hierarchy1"/>
    <dgm:cxn modelId="{042C5FD2-6A19-4CE3-8748-6F223A944DEE}" type="presParOf" srcId="{A997B9A6-0A0E-4EDE-AB6A-896BF9599A56}" destId="{68D2C175-4A3B-449E-83A5-68FCC0DAF09C}" srcOrd="1" destOrd="0" presId="urn:microsoft.com/office/officeart/2005/8/layout/hierarchy1"/>
    <dgm:cxn modelId="{658CCC5E-CA6B-425B-9CBC-6D8D75280C55}" type="presParOf" srcId="{68D2C175-4A3B-449E-83A5-68FCC0DAF09C}" destId="{FEA81142-5953-41C6-B6F9-E4A1D9A9BF2E}" srcOrd="0" destOrd="0" presId="urn:microsoft.com/office/officeart/2005/8/layout/hierarchy1"/>
    <dgm:cxn modelId="{B0B8FFEF-BF23-4B97-BFF4-AE4BED95751C}" type="presParOf" srcId="{FEA81142-5953-41C6-B6F9-E4A1D9A9BF2E}" destId="{AAC44CD2-6673-4E8A-AA9B-E0E869410D89}" srcOrd="0" destOrd="0" presId="urn:microsoft.com/office/officeart/2005/8/layout/hierarchy1"/>
    <dgm:cxn modelId="{95591D88-9953-4CA5-966A-0360C290EBF4}" type="presParOf" srcId="{FEA81142-5953-41C6-B6F9-E4A1D9A9BF2E}" destId="{B2AB1058-7CD5-4AFF-BBBD-F6D6BE663C94}" srcOrd="1" destOrd="0" presId="urn:microsoft.com/office/officeart/2005/8/layout/hierarchy1"/>
    <dgm:cxn modelId="{50A1BD3B-B047-453C-982D-50D1185E663D}" type="presParOf" srcId="{68D2C175-4A3B-449E-83A5-68FCC0DAF09C}" destId="{0AAF882F-35E8-42C1-8915-D42505036AD1}" srcOrd="1" destOrd="0" presId="urn:microsoft.com/office/officeart/2005/8/layout/hierarchy1"/>
    <dgm:cxn modelId="{AA842A79-8987-4137-8F52-1037C696E91C}" type="presParOf" srcId="{D0E16B97-CCA8-4BAD-8052-2DCAE36CF989}" destId="{67EC3E67-9F81-4934-89BB-3488647C7F86}" srcOrd="2" destOrd="0" presId="urn:microsoft.com/office/officeart/2005/8/layout/hierarchy1"/>
    <dgm:cxn modelId="{1DB4D7B5-76B9-4E49-95B8-F85314E34FC4}" type="presParOf" srcId="{67EC3E67-9F81-4934-89BB-3488647C7F86}" destId="{623CE1CA-7809-4034-AD9F-81A9E6FF5B45}" srcOrd="0" destOrd="0" presId="urn:microsoft.com/office/officeart/2005/8/layout/hierarchy1"/>
    <dgm:cxn modelId="{000FF772-61D6-4B84-8D91-76E8FA0F92B0}" type="presParOf" srcId="{623CE1CA-7809-4034-AD9F-81A9E6FF5B45}" destId="{2BCFC33B-823A-4CBE-AC10-18D38526D5D7}" srcOrd="0" destOrd="0" presId="urn:microsoft.com/office/officeart/2005/8/layout/hierarchy1"/>
    <dgm:cxn modelId="{ABB2FECC-BFA9-4009-9E5E-4D9047BC77C6}" type="presParOf" srcId="{623CE1CA-7809-4034-AD9F-81A9E6FF5B45}" destId="{0C2A7454-386F-4911-B30D-19632918A41B}" srcOrd="1" destOrd="0" presId="urn:microsoft.com/office/officeart/2005/8/layout/hierarchy1"/>
    <dgm:cxn modelId="{E7F8BA31-E1F9-411E-AB04-A9F8622D6704}" type="presParOf" srcId="{67EC3E67-9F81-4934-89BB-3488647C7F86}" destId="{A7E199C9-A183-4762-9EC7-925FCD8B1384}" srcOrd="1" destOrd="0" presId="urn:microsoft.com/office/officeart/2005/8/layout/hierarchy1"/>
    <dgm:cxn modelId="{86374916-A938-4C52-8D2B-45288C70F6D3}" type="presParOf" srcId="{A7E199C9-A183-4762-9EC7-925FCD8B1384}" destId="{626B7DF0-1F69-4DF2-9EB5-F94F3C4A00C7}" srcOrd="0" destOrd="0" presId="urn:microsoft.com/office/officeart/2005/8/layout/hierarchy1"/>
    <dgm:cxn modelId="{9892F9BD-82F2-46A1-A852-B3E302AE5C2A}" type="presParOf" srcId="{A7E199C9-A183-4762-9EC7-925FCD8B1384}" destId="{80C6A398-2B77-4D9F-B1C2-1874A49F81E3}" srcOrd="1" destOrd="0" presId="urn:microsoft.com/office/officeart/2005/8/layout/hierarchy1"/>
    <dgm:cxn modelId="{E3B2A9FF-B450-4CEB-B91D-BAD20A99F987}" type="presParOf" srcId="{80C6A398-2B77-4D9F-B1C2-1874A49F81E3}" destId="{35C67B86-021C-4C55-8099-AEC249F86A88}" srcOrd="0" destOrd="0" presId="urn:microsoft.com/office/officeart/2005/8/layout/hierarchy1"/>
    <dgm:cxn modelId="{573A1B3E-5B0B-4AE3-AB26-E4767344899B}" type="presParOf" srcId="{35C67B86-021C-4C55-8099-AEC249F86A88}" destId="{8DCAF5DE-5D46-434E-BBEC-C8CC1FEA911D}" srcOrd="0" destOrd="0" presId="urn:microsoft.com/office/officeart/2005/8/layout/hierarchy1"/>
    <dgm:cxn modelId="{0C282154-F24E-4579-9738-FA7AA55F41D7}" type="presParOf" srcId="{35C67B86-021C-4C55-8099-AEC249F86A88}" destId="{0C30AA5F-AB77-40B0-965A-469AB5820446}" srcOrd="1" destOrd="0" presId="urn:microsoft.com/office/officeart/2005/8/layout/hierarchy1"/>
    <dgm:cxn modelId="{6E9C8513-13AD-4766-A8BC-A1ABA686506C}" type="presParOf" srcId="{80C6A398-2B77-4D9F-B1C2-1874A49F81E3}" destId="{28FF7EC2-4287-42BD-8F7B-9695A9D1C7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CC0764-D692-4578-A4B3-C3593BAB5E0E}" type="doc">
      <dgm:prSet loTypeId="urn:microsoft.com/office/officeart/2005/8/layout/lProcess2#1" loCatId="list" qsTypeId="urn:microsoft.com/office/officeart/2005/8/quickstyle/simple1#1" qsCatId="simple" csTypeId="urn:microsoft.com/office/officeart/2005/8/colors/colorful1#4" csCatId="colorful" phldr="1"/>
      <dgm:spPr/>
      <dgm:t>
        <a:bodyPr/>
        <a:lstStyle/>
        <a:p>
          <a:endParaRPr lang="en-US"/>
        </a:p>
      </dgm:t>
    </dgm:pt>
    <dgm:pt modelId="{11E99C3A-979C-4548-87AD-7B6E594555C0}">
      <dgm:prSet phldrT="[Text]" custT="1"/>
      <dgm:spPr>
        <a:solidFill>
          <a:srgbClr val="E9EAEB"/>
        </a:solidFill>
      </dgm:spPr>
      <dgm:t>
        <a:bodyPr/>
        <a:lstStyle/>
        <a:p>
          <a:endParaRPr lang="en-US" sz="2000" dirty="0"/>
        </a:p>
      </dgm:t>
    </dgm:pt>
    <dgm:pt modelId="{5213D19E-EA1E-4BE2-B69D-E287AC4AF8FF}" type="parTrans" cxnId="{BF4D6D6F-A93E-460D-850C-476BF54C751D}">
      <dgm:prSet/>
      <dgm:spPr/>
      <dgm:t>
        <a:bodyPr/>
        <a:lstStyle/>
        <a:p>
          <a:endParaRPr lang="en-US"/>
        </a:p>
      </dgm:t>
    </dgm:pt>
    <dgm:pt modelId="{70EA9FAA-5D58-4413-9C24-3F0532650042}" type="sibTrans" cxnId="{BF4D6D6F-A93E-460D-850C-476BF54C751D}">
      <dgm:prSet/>
      <dgm:spPr/>
      <dgm:t>
        <a:bodyPr/>
        <a:lstStyle/>
        <a:p>
          <a:endParaRPr lang="en-US"/>
        </a:p>
      </dgm:t>
    </dgm:pt>
    <dgm:pt modelId="{F24F5F05-4DB8-42F5-8767-005B1AB645D4}">
      <dgm:prSet phldrT="[Text]" custT="1"/>
      <dgm:spPr>
        <a:solidFill>
          <a:srgbClr val="939598"/>
        </a:solidFill>
        <a:ln>
          <a:solidFill>
            <a:srgbClr val="939598"/>
          </a:solidFill>
        </a:ln>
      </dgm:spPr>
      <dgm:t>
        <a:bodyPr/>
        <a:lstStyle/>
        <a:p>
          <a:r>
            <a:rPr lang="en-US" sz="2000" b="1" dirty="0">
              <a:effectLst/>
            </a:rPr>
            <a:t>Saving/CD</a:t>
          </a:r>
        </a:p>
      </dgm:t>
    </dgm:pt>
    <dgm:pt modelId="{5B70A5CC-79BB-422D-BC16-0599BA884D8A}" type="parTrans" cxnId="{8FB5D18D-36CF-4FC6-84D9-9EA64F41DB96}">
      <dgm:prSet/>
      <dgm:spPr/>
      <dgm:t>
        <a:bodyPr/>
        <a:lstStyle/>
        <a:p>
          <a:endParaRPr lang="en-US"/>
        </a:p>
      </dgm:t>
    </dgm:pt>
    <dgm:pt modelId="{FFE6612E-1F76-4D48-8DA6-4FD7206E188E}" type="sibTrans" cxnId="{8FB5D18D-36CF-4FC6-84D9-9EA64F41DB96}">
      <dgm:prSet/>
      <dgm:spPr/>
      <dgm:t>
        <a:bodyPr/>
        <a:lstStyle/>
        <a:p>
          <a:endParaRPr lang="en-US"/>
        </a:p>
      </dgm:t>
    </dgm:pt>
    <dgm:pt modelId="{FC664BF2-3494-4986-8FAD-E90E62A7681C}">
      <dgm:prSet phldrT="[Text]" custT="1"/>
      <dgm:spPr>
        <a:solidFill>
          <a:srgbClr val="939598"/>
        </a:solidFill>
        <a:ln>
          <a:solidFill>
            <a:srgbClr val="939598"/>
          </a:solidFill>
        </a:ln>
      </dgm:spPr>
      <dgm:t>
        <a:bodyPr/>
        <a:lstStyle/>
        <a:p>
          <a:r>
            <a:rPr lang="en-US" sz="2000" b="1" dirty="0">
              <a:effectLst/>
            </a:rPr>
            <a:t>Stock</a:t>
          </a:r>
        </a:p>
      </dgm:t>
    </dgm:pt>
    <dgm:pt modelId="{073952CB-F717-44C1-953C-5F05E21DB2E7}" type="parTrans" cxnId="{FFFB92F8-7CCE-4F28-AC7D-3094490807D1}">
      <dgm:prSet/>
      <dgm:spPr/>
      <dgm:t>
        <a:bodyPr/>
        <a:lstStyle/>
        <a:p>
          <a:endParaRPr lang="en-US"/>
        </a:p>
      </dgm:t>
    </dgm:pt>
    <dgm:pt modelId="{B474D693-6B27-469B-B5B7-F5F6211D8DAD}" type="sibTrans" cxnId="{FFFB92F8-7CCE-4F28-AC7D-3094490807D1}">
      <dgm:prSet/>
      <dgm:spPr/>
      <dgm:t>
        <a:bodyPr/>
        <a:lstStyle/>
        <a:p>
          <a:endParaRPr lang="en-US"/>
        </a:p>
      </dgm:t>
    </dgm:pt>
    <dgm:pt modelId="{0C15A10D-18D1-42D1-BD41-04224E0EA4BA}">
      <dgm:prSet phldrT="[Text]" custT="1"/>
      <dgm:spPr>
        <a:solidFill>
          <a:srgbClr val="939598"/>
        </a:solidFill>
        <a:ln>
          <a:solidFill>
            <a:srgbClr val="939598"/>
          </a:solidFill>
        </a:ln>
      </dgm:spPr>
      <dgm:t>
        <a:bodyPr/>
        <a:lstStyle/>
        <a:p>
          <a:r>
            <a:rPr lang="en-US" sz="2000" b="1" dirty="0">
              <a:effectLst/>
            </a:rPr>
            <a:t>Mutual Fund/ETF</a:t>
          </a:r>
        </a:p>
      </dgm:t>
    </dgm:pt>
    <dgm:pt modelId="{928C1A41-ECF2-480B-8E5C-02CE612406E3}" type="parTrans" cxnId="{649D5112-EFA9-4FEE-80B2-96CF30698757}">
      <dgm:prSet/>
      <dgm:spPr/>
      <dgm:t>
        <a:bodyPr/>
        <a:lstStyle/>
        <a:p>
          <a:endParaRPr lang="en-US"/>
        </a:p>
      </dgm:t>
    </dgm:pt>
    <dgm:pt modelId="{E80BE2B1-041F-4862-BFEB-B3B14274A07A}" type="sibTrans" cxnId="{649D5112-EFA9-4FEE-80B2-96CF30698757}">
      <dgm:prSet/>
      <dgm:spPr/>
      <dgm:t>
        <a:bodyPr/>
        <a:lstStyle/>
        <a:p>
          <a:endParaRPr lang="en-US"/>
        </a:p>
      </dgm:t>
    </dgm:pt>
    <dgm:pt modelId="{AE8B8FE7-48A8-4CF0-86F5-14595C6AAC21}">
      <dgm:prSet phldrT="[Text]" custT="1"/>
      <dgm:spPr>
        <a:solidFill>
          <a:srgbClr val="939598"/>
        </a:solidFill>
        <a:ln>
          <a:solidFill>
            <a:srgbClr val="939598"/>
          </a:solidFill>
        </a:ln>
      </dgm:spPr>
      <dgm:t>
        <a:bodyPr/>
        <a:lstStyle/>
        <a:p>
          <a:r>
            <a:rPr lang="en-US" sz="2000" b="1" dirty="0">
              <a:effectLst/>
            </a:rPr>
            <a:t>Rental Income</a:t>
          </a:r>
        </a:p>
      </dgm:t>
    </dgm:pt>
    <dgm:pt modelId="{371D4F1D-6FA6-4337-A366-47CF2616A260}" type="parTrans" cxnId="{12BB1ABA-8A36-475B-A500-ECB1AF209DD2}">
      <dgm:prSet/>
      <dgm:spPr/>
      <dgm:t>
        <a:bodyPr/>
        <a:lstStyle/>
        <a:p>
          <a:endParaRPr lang="en-US"/>
        </a:p>
      </dgm:t>
    </dgm:pt>
    <dgm:pt modelId="{7FA84279-DDE5-4083-90AB-6F58B412CCF3}" type="sibTrans" cxnId="{12BB1ABA-8A36-475B-A500-ECB1AF209DD2}">
      <dgm:prSet/>
      <dgm:spPr/>
      <dgm:t>
        <a:bodyPr/>
        <a:lstStyle/>
        <a:p>
          <a:endParaRPr lang="en-US"/>
        </a:p>
      </dgm:t>
    </dgm:pt>
    <dgm:pt modelId="{4374E6BA-5A16-4154-966C-00DD6F912E75}">
      <dgm:prSet phldrT="[Text]" custT="1"/>
      <dgm:spPr>
        <a:solidFill>
          <a:srgbClr val="E9EAEB"/>
        </a:solidFill>
      </dgm:spPr>
      <dgm:t>
        <a:bodyPr/>
        <a:lstStyle/>
        <a:p>
          <a:endParaRPr lang="en-US" sz="3200" dirty="0"/>
        </a:p>
      </dgm:t>
    </dgm:pt>
    <dgm:pt modelId="{A1B12B7A-05EC-41BE-8DDC-9711690186CF}" type="parTrans" cxnId="{63BAF6B9-0BBD-478F-8533-ED56DF3D1FCB}">
      <dgm:prSet/>
      <dgm:spPr/>
      <dgm:t>
        <a:bodyPr/>
        <a:lstStyle/>
        <a:p>
          <a:endParaRPr lang="en-US"/>
        </a:p>
      </dgm:t>
    </dgm:pt>
    <dgm:pt modelId="{E79B51DB-57EE-493E-9A3B-3E3EED3D248C}" type="sibTrans" cxnId="{63BAF6B9-0BBD-478F-8533-ED56DF3D1FCB}">
      <dgm:prSet/>
      <dgm:spPr/>
      <dgm:t>
        <a:bodyPr/>
        <a:lstStyle/>
        <a:p>
          <a:endParaRPr lang="en-US"/>
        </a:p>
      </dgm:t>
    </dgm:pt>
    <dgm:pt modelId="{348B6873-BE18-4CEC-945B-A730CC21EEAB}">
      <dgm:prSet phldrT="[Text]" custT="1"/>
      <dgm:spPr>
        <a:solidFill>
          <a:srgbClr val="939598"/>
        </a:solidFill>
        <a:ln>
          <a:solidFill>
            <a:srgbClr val="939598"/>
          </a:solidFill>
        </a:ln>
      </dgm:spPr>
      <dgm:t>
        <a:bodyPr/>
        <a:lstStyle/>
        <a:p>
          <a:r>
            <a:rPr lang="en-US" sz="2000" b="1" dirty="0">
              <a:effectLst/>
            </a:rPr>
            <a:t>401(k)/403(b)</a:t>
          </a:r>
        </a:p>
      </dgm:t>
    </dgm:pt>
    <dgm:pt modelId="{20226E18-5D13-41F8-8296-4232D065C458}" type="parTrans" cxnId="{2FEA2B0D-430A-42BE-9CD4-B21B2F65A0AF}">
      <dgm:prSet/>
      <dgm:spPr/>
      <dgm:t>
        <a:bodyPr/>
        <a:lstStyle/>
        <a:p>
          <a:endParaRPr lang="en-US"/>
        </a:p>
      </dgm:t>
    </dgm:pt>
    <dgm:pt modelId="{4C71D167-E8F7-44DB-8000-385EC67B96FF}" type="sibTrans" cxnId="{2FEA2B0D-430A-42BE-9CD4-B21B2F65A0AF}">
      <dgm:prSet/>
      <dgm:spPr/>
      <dgm:t>
        <a:bodyPr/>
        <a:lstStyle/>
        <a:p>
          <a:endParaRPr lang="en-US"/>
        </a:p>
      </dgm:t>
    </dgm:pt>
    <dgm:pt modelId="{98116FF1-874C-4C64-A2DD-2B6EF5B4DD6A}">
      <dgm:prSet phldrT="[Text]" custT="1"/>
      <dgm:spPr>
        <a:solidFill>
          <a:srgbClr val="939598"/>
        </a:solidFill>
        <a:ln>
          <a:solidFill>
            <a:srgbClr val="939598"/>
          </a:solidFill>
        </a:ln>
      </dgm:spPr>
      <dgm:t>
        <a:bodyPr/>
        <a:lstStyle/>
        <a:p>
          <a:r>
            <a:rPr lang="en-US" sz="2000" b="1" dirty="0">
              <a:effectLst/>
            </a:rPr>
            <a:t>IRA/SEP-IRA</a:t>
          </a:r>
        </a:p>
      </dgm:t>
    </dgm:pt>
    <dgm:pt modelId="{59415B54-D592-43D8-88FF-7E9976A1E791}" type="parTrans" cxnId="{2759F961-525B-469E-9F04-C5125A0F8E78}">
      <dgm:prSet/>
      <dgm:spPr/>
      <dgm:t>
        <a:bodyPr/>
        <a:lstStyle/>
        <a:p>
          <a:endParaRPr lang="en-US"/>
        </a:p>
      </dgm:t>
    </dgm:pt>
    <dgm:pt modelId="{BAF5BA74-6A77-4CC2-97EB-1D4F14BF3E7D}" type="sibTrans" cxnId="{2759F961-525B-469E-9F04-C5125A0F8E78}">
      <dgm:prSet/>
      <dgm:spPr/>
      <dgm:t>
        <a:bodyPr/>
        <a:lstStyle/>
        <a:p>
          <a:endParaRPr lang="en-US"/>
        </a:p>
      </dgm:t>
    </dgm:pt>
    <dgm:pt modelId="{C657FBDE-5EA9-4D63-80BE-EDF7C94F8F15}">
      <dgm:prSet phldrT="[Text]" phldr="0" custT="1"/>
      <dgm:spPr>
        <a:solidFill>
          <a:srgbClr val="939598"/>
        </a:solidFill>
        <a:ln>
          <a:solidFill>
            <a:srgbClr val="939598"/>
          </a:solidFill>
        </a:ln>
      </dgm:spPr>
      <dgm:t>
        <a:bodyPr vert="horz" wrap="square"/>
        <a:lstStyle/>
        <a:p>
          <a:pPr>
            <a:lnSpc>
              <a:spcPct val="100000"/>
            </a:lnSpc>
            <a:spcBef>
              <a:spcPct val="0"/>
            </a:spcBef>
            <a:spcAft>
              <a:spcPct val="35000"/>
            </a:spcAft>
          </a:pPr>
          <a:r>
            <a:rPr lang="en-US" sz="1800" b="1" dirty="0">
              <a:effectLst/>
            </a:rPr>
            <a:t>Annuity/Pension</a:t>
          </a:r>
          <a:endParaRPr sz="6500"/>
        </a:p>
      </dgm:t>
    </dgm:pt>
    <dgm:pt modelId="{14D557BD-3B0A-4D27-8844-2C6F089897D7}" type="parTrans" cxnId="{A7EA37F9-CBEC-4F87-A22F-C59935DAF50C}">
      <dgm:prSet/>
      <dgm:spPr/>
      <dgm:t>
        <a:bodyPr/>
        <a:lstStyle/>
        <a:p>
          <a:endParaRPr lang="en-US"/>
        </a:p>
      </dgm:t>
    </dgm:pt>
    <dgm:pt modelId="{F8433AC7-083D-4680-93CA-683649019A83}" type="sibTrans" cxnId="{A7EA37F9-CBEC-4F87-A22F-C59935DAF50C}">
      <dgm:prSet/>
      <dgm:spPr/>
      <dgm:t>
        <a:bodyPr/>
        <a:lstStyle/>
        <a:p>
          <a:endParaRPr lang="en-US"/>
        </a:p>
      </dgm:t>
    </dgm:pt>
    <dgm:pt modelId="{7656552C-8E3C-4901-A764-CAC7946E2438}">
      <dgm:prSet phldrT="[Text]" custT="1"/>
      <dgm:spPr>
        <a:solidFill>
          <a:srgbClr val="939598"/>
        </a:solidFill>
        <a:ln>
          <a:solidFill>
            <a:srgbClr val="939598"/>
          </a:solidFill>
        </a:ln>
      </dgm:spPr>
      <dgm:t>
        <a:bodyPr/>
        <a:lstStyle/>
        <a:p>
          <a:r>
            <a:rPr lang="en-US" sz="1800" b="1" dirty="0">
              <a:effectLst/>
            </a:rPr>
            <a:t>Investment Property Capital Gain</a:t>
          </a:r>
        </a:p>
      </dgm:t>
    </dgm:pt>
    <dgm:pt modelId="{C5456C78-4D7E-45C9-8BBB-F877EE6FDC90}" type="parTrans" cxnId="{AF02590A-EA60-4BC5-935A-172BF6E18D45}">
      <dgm:prSet/>
      <dgm:spPr/>
      <dgm:t>
        <a:bodyPr/>
        <a:lstStyle/>
        <a:p>
          <a:endParaRPr lang="en-US"/>
        </a:p>
      </dgm:t>
    </dgm:pt>
    <dgm:pt modelId="{D32C88CE-4FCE-4728-9D7E-904A71166AAF}" type="sibTrans" cxnId="{AF02590A-EA60-4BC5-935A-172BF6E18D45}">
      <dgm:prSet/>
      <dgm:spPr/>
      <dgm:t>
        <a:bodyPr/>
        <a:lstStyle/>
        <a:p>
          <a:endParaRPr lang="en-US"/>
        </a:p>
      </dgm:t>
    </dgm:pt>
    <dgm:pt modelId="{D079CEBF-623B-4179-B2AD-B18C6575CBE4}">
      <dgm:prSet phldrT="[Text]" custT="1"/>
      <dgm:spPr>
        <a:solidFill>
          <a:srgbClr val="E9EAEB"/>
        </a:solidFill>
      </dgm:spPr>
      <dgm:t>
        <a:bodyPr/>
        <a:lstStyle/>
        <a:p>
          <a:endParaRPr lang="en-US" sz="3200" dirty="0"/>
        </a:p>
      </dgm:t>
    </dgm:pt>
    <dgm:pt modelId="{94291936-5575-435E-BFB2-3C1A93047D71}" type="parTrans" cxnId="{BA60E5A0-56DD-46BD-8B91-C9DA2AD1DE50}">
      <dgm:prSet/>
      <dgm:spPr/>
      <dgm:t>
        <a:bodyPr/>
        <a:lstStyle/>
        <a:p>
          <a:endParaRPr lang="en-US"/>
        </a:p>
      </dgm:t>
    </dgm:pt>
    <dgm:pt modelId="{5365C28A-6CF2-4997-9489-091BD35218D3}" type="sibTrans" cxnId="{BA60E5A0-56DD-46BD-8B91-C9DA2AD1DE50}">
      <dgm:prSet/>
      <dgm:spPr/>
      <dgm:t>
        <a:bodyPr/>
        <a:lstStyle/>
        <a:p>
          <a:endParaRPr lang="en-US"/>
        </a:p>
      </dgm:t>
    </dgm:pt>
    <dgm:pt modelId="{9A0F1EDE-46A8-4CAD-BC82-B171744F6FC7}">
      <dgm:prSet custT="1"/>
      <dgm:spPr>
        <a:solidFill>
          <a:srgbClr val="939598"/>
        </a:solidFill>
        <a:ln>
          <a:solidFill>
            <a:srgbClr val="939598"/>
          </a:solidFill>
        </a:ln>
      </dgm:spPr>
      <dgm:t>
        <a:bodyPr/>
        <a:lstStyle/>
        <a:p>
          <a:r>
            <a:rPr lang="en-US" sz="2000" b="1" dirty="0">
              <a:effectLst/>
            </a:rPr>
            <a:t>Roth-IRA</a:t>
          </a:r>
        </a:p>
      </dgm:t>
    </dgm:pt>
    <dgm:pt modelId="{EA577261-771C-4F70-82B8-FE8A7FBA5827}" type="parTrans" cxnId="{41CC738D-EC80-44B8-ACD1-2AAB0E1A8086}">
      <dgm:prSet/>
      <dgm:spPr/>
      <dgm:t>
        <a:bodyPr/>
        <a:lstStyle/>
        <a:p>
          <a:endParaRPr lang="en-US"/>
        </a:p>
      </dgm:t>
    </dgm:pt>
    <dgm:pt modelId="{D4A62874-607E-4CE5-9DCC-86A8D7FDEB45}" type="sibTrans" cxnId="{41CC738D-EC80-44B8-ACD1-2AAB0E1A8086}">
      <dgm:prSet/>
      <dgm:spPr/>
      <dgm:t>
        <a:bodyPr/>
        <a:lstStyle/>
        <a:p>
          <a:endParaRPr lang="en-US"/>
        </a:p>
      </dgm:t>
    </dgm:pt>
    <dgm:pt modelId="{5EB50BD8-B2C7-48B3-A78E-90DD1830AFED}">
      <dgm:prSet custT="1"/>
      <dgm:spPr>
        <a:solidFill>
          <a:srgbClr val="939598"/>
        </a:solidFill>
        <a:ln>
          <a:solidFill>
            <a:srgbClr val="939598"/>
          </a:solidFill>
        </a:ln>
      </dgm:spPr>
      <dgm:t>
        <a:bodyPr/>
        <a:lstStyle/>
        <a:p>
          <a:r>
            <a:rPr lang="en-US" sz="2000" b="1" dirty="0">
              <a:effectLst/>
            </a:rPr>
            <a:t>529</a:t>
          </a:r>
        </a:p>
      </dgm:t>
    </dgm:pt>
    <dgm:pt modelId="{3DFC7C6F-003A-429A-9FDF-6BFFBE88ECAC}" type="parTrans" cxnId="{9A6627D3-A36D-4FFD-87A5-6D69D338053B}">
      <dgm:prSet/>
      <dgm:spPr/>
      <dgm:t>
        <a:bodyPr/>
        <a:lstStyle/>
        <a:p>
          <a:endParaRPr lang="en-US"/>
        </a:p>
      </dgm:t>
    </dgm:pt>
    <dgm:pt modelId="{C34F2A40-DFB9-4986-B4DC-917F9E37B076}" type="sibTrans" cxnId="{9A6627D3-A36D-4FFD-87A5-6D69D338053B}">
      <dgm:prSet/>
      <dgm:spPr/>
      <dgm:t>
        <a:bodyPr/>
        <a:lstStyle/>
        <a:p>
          <a:endParaRPr lang="en-US"/>
        </a:p>
      </dgm:t>
    </dgm:pt>
    <dgm:pt modelId="{6255A4DB-3125-467D-8528-B55606C67A38}">
      <dgm:prSet custT="1"/>
      <dgm:spPr>
        <a:solidFill>
          <a:srgbClr val="939598"/>
        </a:solidFill>
        <a:ln>
          <a:solidFill>
            <a:srgbClr val="939598"/>
          </a:solidFill>
        </a:ln>
      </dgm:spPr>
      <dgm:t>
        <a:bodyPr/>
        <a:lstStyle/>
        <a:p>
          <a:r>
            <a:rPr lang="en-US" sz="2000" b="1" dirty="0">
              <a:effectLst/>
            </a:rPr>
            <a:t>7702</a:t>
          </a:r>
        </a:p>
      </dgm:t>
    </dgm:pt>
    <dgm:pt modelId="{36ABED2D-70AF-48CC-B2AE-831935CDE898}" type="parTrans" cxnId="{ADF02D5F-7DAA-4A49-B5B1-199D273CB75E}">
      <dgm:prSet/>
      <dgm:spPr/>
      <dgm:t>
        <a:bodyPr/>
        <a:lstStyle/>
        <a:p>
          <a:endParaRPr lang="en-US"/>
        </a:p>
      </dgm:t>
    </dgm:pt>
    <dgm:pt modelId="{806EDA4E-AFFE-4505-B3F1-C51ABBD8AF50}" type="sibTrans" cxnId="{ADF02D5F-7DAA-4A49-B5B1-199D273CB75E}">
      <dgm:prSet/>
      <dgm:spPr/>
      <dgm:t>
        <a:bodyPr/>
        <a:lstStyle/>
        <a:p>
          <a:endParaRPr lang="en-US"/>
        </a:p>
      </dgm:t>
    </dgm:pt>
    <dgm:pt modelId="{CE5CA2BD-2401-42ED-B169-B327143A1960}" type="pres">
      <dgm:prSet presAssocID="{4CCC0764-D692-4578-A4B3-C3593BAB5E0E}" presName="theList" presStyleCnt="0">
        <dgm:presLayoutVars>
          <dgm:dir/>
          <dgm:animLvl val="lvl"/>
          <dgm:resizeHandles val="exact"/>
        </dgm:presLayoutVars>
      </dgm:prSet>
      <dgm:spPr/>
    </dgm:pt>
    <dgm:pt modelId="{D86735DB-7506-46E1-8B17-49186AB12B69}" type="pres">
      <dgm:prSet presAssocID="{11E99C3A-979C-4548-87AD-7B6E594555C0}" presName="compNode" presStyleCnt="0"/>
      <dgm:spPr/>
    </dgm:pt>
    <dgm:pt modelId="{A1834587-0D29-4CE4-8D7E-22AA5407D2F4}" type="pres">
      <dgm:prSet presAssocID="{11E99C3A-979C-4548-87AD-7B6E594555C0}" presName="aNode" presStyleLbl="bgShp" presStyleIdx="0" presStyleCnt="3" custLinFactNeighborX="372"/>
      <dgm:spPr>
        <a:prstGeom prst="rect">
          <a:avLst/>
        </a:prstGeom>
      </dgm:spPr>
    </dgm:pt>
    <dgm:pt modelId="{FC25A8B4-B64D-458E-B197-B69B7906F289}" type="pres">
      <dgm:prSet presAssocID="{11E99C3A-979C-4548-87AD-7B6E594555C0}" presName="textNode" presStyleLbl="bgShp" presStyleIdx="0" presStyleCnt="3"/>
      <dgm:spPr/>
    </dgm:pt>
    <dgm:pt modelId="{275A6C7D-A588-4C6D-8D4D-69A5EB132940}" type="pres">
      <dgm:prSet presAssocID="{11E99C3A-979C-4548-87AD-7B6E594555C0}" presName="compChildNode" presStyleCnt="0"/>
      <dgm:spPr/>
    </dgm:pt>
    <dgm:pt modelId="{B0902D6F-D864-4503-B34D-76911748FA1A}" type="pres">
      <dgm:prSet presAssocID="{11E99C3A-979C-4548-87AD-7B6E594555C0}" presName="theInnerList" presStyleCnt="0"/>
      <dgm:spPr/>
    </dgm:pt>
    <dgm:pt modelId="{C3A36486-0A71-45E6-B1BC-D48E259DC6F2}" type="pres">
      <dgm:prSet presAssocID="{F24F5F05-4DB8-42F5-8767-005B1AB645D4}" presName="childNode" presStyleLbl="node1" presStyleIdx="0" presStyleCnt="11">
        <dgm:presLayoutVars>
          <dgm:bulletEnabled val="1"/>
        </dgm:presLayoutVars>
      </dgm:prSet>
      <dgm:spPr>
        <a:prstGeom prst="rect">
          <a:avLst/>
        </a:prstGeom>
      </dgm:spPr>
    </dgm:pt>
    <dgm:pt modelId="{4B2E6ED8-7F61-4B6C-8D79-C679D1F0C189}" type="pres">
      <dgm:prSet presAssocID="{F24F5F05-4DB8-42F5-8767-005B1AB645D4}" presName="aSpace2" presStyleCnt="0"/>
      <dgm:spPr/>
    </dgm:pt>
    <dgm:pt modelId="{071650D7-E8F8-42BE-9B90-2CFAAC42C190}" type="pres">
      <dgm:prSet presAssocID="{FC664BF2-3494-4986-8FAD-E90E62A7681C}" presName="childNode" presStyleLbl="node1" presStyleIdx="1" presStyleCnt="11">
        <dgm:presLayoutVars>
          <dgm:bulletEnabled val="1"/>
        </dgm:presLayoutVars>
      </dgm:prSet>
      <dgm:spPr>
        <a:prstGeom prst="rect">
          <a:avLst/>
        </a:prstGeom>
      </dgm:spPr>
    </dgm:pt>
    <dgm:pt modelId="{409F5BF6-3C73-48B6-9D0D-14257ABE8A7B}" type="pres">
      <dgm:prSet presAssocID="{FC664BF2-3494-4986-8FAD-E90E62A7681C}" presName="aSpace2" presStyleCnt="0"/>
      <dgm:spPr/>
    </dgm:pt>
    <dgm:pt modelId="{9EFA9D47-2288-4994-B444-5F9917E27241}" type="pres">
      <dgm:prSet presAssocID="{0C15A10D-18D1-42D1-BD41-04224E0EA4BA}" presName="childNode" presStyleLbl="node1" presStyleIdx="2" presStyleCnt="11">
        <dgm:presLayoutVars>
          <dgm:bulletEnabled val="1"/>
        </dgm:presLayoutVars>
      </dgm:prSet>
      <dgm:spPr>
        <a:prstGeom prst="rect">
          <a:avLst/>
        </a:prstGeom>
      </dgm:spPr>
    </dgm:pt>
    <dgm:pt modelId="{D170ADCF-E19F-4B85-BD99-0BD3BDA42956}" type="pres">
      <dgm:prSet presAssocID="{0C15A10D-18D1-42D1-BD41-04224E0EA4BA}" presName="aSpace2" presStyleCnt="0"/>
      <dgm:spPr/>
    </dgm:pt>
    <dgm:pt modelId="{EF624388-EC47-4680-A8C2-A1447832E660}" type="pres">
      <dgm:prSet presAssocID="{AE8B8FE7-48A8-4CF0-86F5-14595C6AAC21}" presName="childNode" presStyleLbl="node1" presStyleIdx="3" presStyleCnt="11">
        <dgm:presLayoutVars>
          <dgm:bulletEnabled val="1"/>
        </dgm:presLayoutVars>
      </dgm:prSet>
      <dgm:spPr>
        <a:prstGeom prst="rect">
          <a:avLst/>
        </a:prstGeom>
      </dgm:spPr>
    </dgm:pt>
    <dgm:pt modelId="{BD2024C9-3223-4683-93F5-8A217BDF5A27}" type="pres">
      <dgm:prSet presAssocID="{11E99C3A-979C-4548-87AD-7B6E594555C0}" presName="aSpace" presStyleCnt="0"/>
      <dgm:spPr/>
    </dgm:pt>
    <dgm:pt modelId="{C786590C-DCC1-4BAE-83A0-DD498DCAC5F4}" type="pres">
      <dgm:prSet presAssocID="{4374E6BA-5A16-4154-966C-00DD6F912E75}" presName="compNode" presStyleCnt="0"/>
      <dgm:spPr/>
    </dgm:pt>
    <dgm:pt modelId="{D32752F7-FA98-4035-8DBC-95C87752B0DA}" type="pres">
      <dgm:prSet presAssocID="{4374E6BA-5A16-4154-966C-00DD6F912E75}" presName="aNode" presStyleLbl="bgShp" presStyleIdx="1" presStyleCnt="3"/>
      <dgm:spPr>
        <a:prstGeom prst="rect">
          <a:avLst/>
        </a:prstGeom>
      </dgm:spPr>
    </dgm:pt>
    <dgm:pt modelId="{6CABB7C3-B080-4694-968F-DEFFB24D9AC7}" type="pres">
      <dgm:prSet presAssocID="{4374E6BA-5A16-4154-966C-00DD6F912E75}" presName="textNode" presStyleLbl="bgShp" presStyleIdx="1" presStyleCnt="3"/>
      <dgm:spPr/>
    </dgm:pt>
    <dgm:pt modelId="{26052442-C914-4CFC-A88A-85C49F928CDE}" type="pres">
      <dgm:prSet presAssocID="{4374E6BA-5A16-4154-966C-00DD6F912E75}" presName="compChildNode" presStyleCnt="0"/>
      <dgm:spPr/>
    </dgm:pt>
    <dgm:pt modelId="{4F694886-D3FE-4CD1-907C-2AFE8A8C2FB5}" type="pres">
      <dgm:prSet presAssocID="{4374E6BA-5A16-4154-966C-00DD6F912E75}" presName="theInnerList" presStyleCnt="0"/>
      <dgm:spPr/>
    </dgm:pt>
    <dgm:pt modelId="{4F122101-2076-45A0-A594-1BA3036E4C0C}" type="pres">
      <dgm:prSet presAssocID="{348B6873-BE18-4CEC-945B-A730CC21EEAB}" presName="childNode" presStyleLbl="node1" presStyleIdx="4" presStyleCnt="11">
        <dgm:presLayoutVars>
          <dgm:bulletEnabled val="1"/>
        </dgm:presLayoutVars>
      </dgm:prSet>
      <dgm:spPr>
        <a:prstGeom prst="rect">
          <a:avLst/>
        </a:prstGeom>
      </dgm:spPr>
    </dgm:pt>
    <dgm:pt modelId="{69F3AB52-4CEB-4583-8C9E-073204351412}" type="pres">
      <dgm:prSet presAssocID="{348B6873-BE18-4CEC-945B-A730CC21EEAB}" presName="aSpace2" presStyleCnt="0"/>
      <dgm:spPr/>
    </dgm:pt>
    <dgm:pt modelId="{8F1CFE4D-8842-4257-AEA7-F2530E937D55}" type="pres">
      <dgm:prSet presAssocID="{98116FF1-874C-4C64-A2DD-2B6EF5B4DD6A}" presName="childNode" presStyleLbl="node1" presStyleIdx="5" presStyleCnt="11">
        <dgm:presLayoutVars>
          <dgm:bulletEnabled val="1"/>
        </dgm:presLayoutVars>
      </dgm:prSet>
      <dgm:spPr>
        <a:prstGeom prst="rect">
          <a:avLst/>
        </a:prstGeom>
      </dgm:spPr>
    </dgm:pt>
    <dgm:pt modelId="{F209910A-557A-4C13-AB23-560F60DCD06A}" type="pres">
      <dgm:prSet presAssocID="{98116FF1-874C-4C64-A2DD-2B6EF5B4DD6A}" presName="aSpace2" presStyleCnt="0"/>
      <dgm:spPr/>
    </dgm:pt>
    <dgm:pt modelId="{8FCAA57E-55F1-41E9-8749-3A5142D7A154}" type="pres">
      <dgm:prSet presAssocID="{C657FBDE-5EA9-4D63-80BE-EDF7C94F8F15}" presName="childNode" presStyleLbl="node1" presStyleIdx="6" presStyleCnt="11">
        <dgm:presLayoutVars>
          <dgm:bulletEnabled val="1"/>
        </dgm:presLayoutVars>
      </dgm:prSet>
      <dgm:spPr>
        <a:prstGeom prst="rect">
          <a:avLst/>
        </a:prstGeom>
      </dgm:spPr>
    </dgm:pt>
    <dgm:pt modelId="{6B46BD55-1822-4A38-918F-9B0CD7F83856}" type="pres">
      <dgm:prSet presAssocID="{C657FBDE-5EA9-4D63-80BE-EDF7C94F8F15}" presName="aSpace2" presStyleCnt="0"/>
      <dgm:spPr/>
    </dgm:pt>
    <dgm:pt modelId="{A57F6B7B-0AEE-476D-8D35-76CCD322C156}" type="pres">
      <dgm:prSet presAssocID="{7656552C-8E3C-4901-A764-CAC7946E2438}" presName="childNode" presStyleLbl="node1" presStyleIdx="7" presStyleCnt="11">
        <dgm:presLayoutVars>
          <dgm:bulletEnabled val="1"/>
        </dgm:presLayoutVars>
      </dgm:prSet>
      <dgm:spPr>
        <a:prstGeom prst="rect">
          <a:avLst/>
        </a:prstGeom>
      </dgm:spPr>
    </dgm:pt>
    <dgm:pt modelId="{FCE72028-4FC0-414E-8806-AC14DEB5FDFD}" type="pres">
      <dgm:prSet presAssocID="{4374E6BA-5A16-4154-966C-00DD6F912E75}" presName="aSpace" presStyleCnt="0"/>
      <dgm:spPr/>
    </dgm:pt>
    <dgm:pt modelId="{BBCA328E-73EC-48A1-AA7A-9CC27444B4F5}" type="pres">
      <dgm:prSet presAssocID="{D079CEBF-623B-4179-B2AD-B18C6575CBE4}" presName="compNode" presStyleCnt="0"/>
      <dgm:spPr/>
    </dgm:pt>
    <dgm:pt modelId="{A4118696-8B04-47D7-A9CD-BC2BE3E7B4B8}" type="pres">
      <dgm:prSet presAssocID="{D079CEBF-623B-4179-B2AD-B18C6575CBE4}" presName="aNode" presStyleLbl="bgShp" presStyleIdx="2" presStyleCnt="3"/>
      <dgm:spPr>
        <a:prstGeom prst="rect">
          <a:avLst/>
        </a:prstGeom>
      </dgm:spPr>
    </dgm:pt>
    <dgm:pt modelId="{A2F9763C-DC02-4CEE-942F-6107D21DCE62}" type="pres">
      <dgm:prSet presAssocID="{D079CEBF-623B-4179-B2AD-B18C6575CBE4}" presName="textNode" presStyleLbl="bgShp" presStyleIdx="2" presStyleCnt="3"/>
      <dgm:spPr/>
    </dgm:pt>
    <dgm:pt modelId="{F916DF7C-0526-4356-A213-BC15E3F42F4F}" type="pres">
      <dgm:prSet presAssocID="{D079CEBF-623B-4179-B2AD-B18C6575CBE4}" presName="compChildNode" presStyleCnt="0"/>
      <dgm:spPr/>
    </dgm:pt>
    <dgm:pt modelId="{B2F2D59A-583E-4EC9-B384-621D0A510551}" type="pres">
      <dgm:prSet presAssocID="{D079CEBF-623B-4179-B2AD-B18C6575CBE4}" presName="theInnerList" presStyleCnt="0"/>
      <dgm:spPr/>
    </dgm:pt>
    <dgm:pt modelId="{FBA16747-4A23-4023-9819-4605F4068151}" type="pres">
      <dgm:prSet presAssocID="{9A0F1EDE-46A8-4CAD-BC82-B171744F6FC7}" presName="childNode" presStyleLbl="node1" presStyleIdx="8" presStyleCnt="11">
        <dgm:presLayoutVars>
          <dgm:bulletEnabled val="1"/>
        </dgm:presLayoutVars>
      </dgm:prSet>
      <dgm:spPr>
        <a:prstGeom prst="rect">
          <a:avLst/>
        </a:prstGeom>
      </dgm:spPr>
    </dgm:pt>
    <dgm:pt modelId="{369B30B8-984E-4F3D-BC6D-C7FA83FB319E}" type="pres">
      <dgm:prSet presAssocID="{9A0F1EDE-46A8-4CAD-BC82-B171744F6FC7}" presName="aSpace2" presStyleCnt="0"/>
      <dgm:spPr/>
    </dgm:pt>
    <dgm:pt modelId="{F1E9CC18-69B8-4989-8133-36B8880EBE25}" type="pres">
      <dgm:prSet presAssocID="{5EB50BD8-B2C7-48B3-A78E-90DD1830AFED}" presName="childNode" presStyleLbl="node1" presStyleIdx="9" presStyleCnt="11">
        <dgm:presLayoutVars>
          <dgm:bulletEnabled val="1"/>
        </dgm:presLayoutVars>
      </dgm:prSet>
      <dgm:spPr>
        <a:prstGeom prst="rect">
          <a:avLst/>
        </a:prstGeom>
      </dgm:spPr>
    </dgm:pt>
    <dgm:pt modelId="{C5E5F8A3-98C9-45B2-B100-B7167CE575FB}" type="pres">
      <dgm:prSet presAssocID="{5EB50BD8-B2C7-48B3-A78E-90DD1830AFED}" presName="aSpace2" presStyleCnt="0"/>
      <dgm:spPr/>
    </dgm:pt>
    <dgm:pt modelId="{C4A41C0F-7A5C-4688-BF01-8DEC8F7CEBCF}" type="pres">
      <dgm:prSet presAssocID="{6255A4DB-3125-467D-8528-B55606C67A38}" presName="childNode" presStyleLbl="node1" presStyleIdx="10" presStyleCnt="11">
        <dgm:presLayoutVars>
          <dgm:bulletEnabled val="1"/>
        </dgm:presLayoutVars>
      </dgm:prSet>
      <dgm:spPr>
        <a:prstGeom prst="rect">
          <a:avLst/>
        </a:prstGeom>
      </dgm:spPr>
    </dgm:pt>
  </dgm:ptLst>
  <dgm:cxnLst>
    <dgm:cxn modelId="{89866701-3278-49B1-9983-CA3F1AB0841C}" type="presOf" srcId="{9A0F1EDE-46A8-4CAD-BC82-B171744F6FC7}" destId="{FBA16747-4A23-4023-9819-4605F4068151}" srcOrd="0" destOrd="0" presId="urn:microsoft.com/office/officeart/2005/8/layout/lProcess2#1"/>
    <dgm:cxn modelId="{AF02590A-EA60-4BC5-935A-172BF6E18D45}" srcId="{4374E6BA-5A16-4154-966C-00DD6F912E75}" destId="{7656552C-8E3C-4901-A764-CAC7946E2438}" srcOrd="3" destOrd="0" parTransId="{C5456C78-4D7E-45C9-8BBB-F877EE6FDC90}" sibTransId="{D32C88CE-4FCE-4728-9D7E-904A71166AAF}"/>
    <dgm:cxn modelId="{2FEA2B0D-430A-42BE-9CD4-B21B2F65A0AF}" srcId="{4374E6BA-5A16-4154-966C-00DD6F912E75}" destId="{348B6873-BE18-4CEC-945B-A730CC21EEAB}" srcOrd="0" destOrd="0" parTransId="{20226E18-5D13-41F8-8296-4232D065C458}" sibTransId="{4C71D167-E8F7-44DB-8000-385EC67B96FF}"/>
    <dgm:cxn modelId="{649D5112-EFA9-4FEE-80B2-96CF30698757}" srcId="{11E99C3A-979C-4548-87AD-7B6E594555C0}" destId="{0C15A10D-18D1-42D1-BD41-04224E0EA4BA}" srcOrd="2" destOrd="0" parTransId="{928C1A41-ECF2-480B-8E5C-02CE612406E3}" sibTransId="{E80BE2B1-041F-4862-BFEB-B3B14274A07A}"/>
    <dgm:cxn modelId="{FB303524-90F0-40EA-AE12-2C37BF20B87D}" type="presOf" srcId="{98116FF1-874C-4C64-A2DD-2B6EF5B4DD6A}" destId="{8F1CFE4D-8842-4257-AEA7-F2530E937D55}" srcOrd="0" destOrd="0" presId="urn:microsoft.com/office/officeart/2005/8/layout/lProcess2#1"/>
    <dgm:cxn modelId="{FEAA8739-986F-4D3C-AC42-1726B39CF324}" type="presOf" srcId="{11E99C3A-979C-4548-87AD-7B6E594555C0}" destId="{A1834587-0D29-4CE4-8D7E-22AA5407D2F4}" srcOrd="0" destOrd="0" presId="urn:microsoft.com/office/officeart/2005/8/layout/lProcess2#1"/>
    <dgm:cxn modelId="{ADF02D5F-7DAA-4A49-B5B1-199D273CB75E}" srcId="{D079CEBF-623B-4179-B2AD-B18C6575CBE4}" destId="{6255A4DB-3125-467D-8528-B55606C67A38}" srcOrd="2" destOrd="0" parTransId="{36ABED2D-70AF-48CC-B2AE-831935CDE898}" sibTransId="{806EDA4E-AFFE-4505-B3F1-C51ABBD8AF50}"/>
    <dgm:cxn modelId="{1EFF2F61-7AA5-4263-BAB8-D37F64A92507}" type="presOf" srcId="{D079CEBF-623B-4179-B2AD-B18C6575CBE4}" destId="{A2F9763C-DC02-4CEE-942F-6107D21DCE62}" srcOrd="1" destOrd="0" presId="urn:microsoft.com/office/officeart/2005/8/layout/lProcess2#1"/>
    <dgm:cxn modelId="{2759F961-525B-469E-9F04-C5125A0F8E78}" srcId="{4374E6BA-5A16-4154-966C-00DD6F912E75}" destId="{98116FF1-874C-4C64-A2DD-2B6EF5B4DD6A}" srcOrd="1" destOrd="0" parTransId="{59415B54-D592-43D8-88FF-7E9976A1E791}" sibTransId="{BAF5BA74-6A77-4CC2-97EB-1D4F14BF3E7D}"/>
    <dgm:cxn modelId="{88CC2847-1179-4145-A6C3-0E62A04E65E0}" type="presOf" srcId="{4374E6BA-5A16-4154-966C-00DD6F912E75}" destId="{6CABB7C3-B080-4694-968F-DEFFB24D9AC7}" srcOrd="1" destOrd="0" presId="urn:microsoft.com/office/officeart/2005/8/layout/lProcess2#1"/>
    <dgm:cxn modelId="{32B91348-610B-4E57-8A03-3C072F362CCB}" type="presOf" srcId="{FC664BF2-3494-4986-8FAD-E90E62A7681C}" destId="{071650D7-E8F8-42BE-9B90-2CFAAC42C190}" srcOrd="0" destOrd="0" presId="urn:microsoft.com/office/officeart/2005/8/layout/lProcess2#1"/>
    <dgm:cxn modelId="{BF4D6D6F-A93E-460D-850C-476BF54C751D}" srcId="{4CCC0764-D692-4578-A4B3-C3593BAB5E0E}" destId="{11E99C3A-979C-4548-87AD-7B6E594555C0}" srcOrd="0" destOrd="0" parTransId="{5213D19E-EA1E-4BE2-B69D-E287AC4AF8FF}" sibTransId="{70EA9FAA-5D58-4413-9C24-3F0532650042}"/>
    <dgm:cxn modelId="{AE937C53-052F-4D12-9831-70E414377BB0}" type="presOf" srcId="{AE8B8FE7-48A8-4CF0-86F5-14595C6AAC21}" destId="{EF624388-EC47-4680-A8C2-A1447832E660}" srcOrd="0" destOrd="0" presId="urn:microsoft.com/office/officeart/2005/8/layout/lProcess2#1"/>
    <dgm:cxn modelId="{07FC695A-166D-42D4-A7AB-218714060C57}" type="presOf" srcId="{11E99C3A-979C-4548-87AD-7B6E594555C0}" destId="{FC25A8B4-B64D-458E-B197-B69B7906F289}" srcOrd="1" destOrd="0" presId="urn:microsoft.com/office/officeart/2005/8/layout/lProcess2#1"/>
    <dgm:cxn modelId="{699CE37C-67EC-4E90-8E43-4E44E7B292B6}" type="presOf" srcId="{5EB50BD8-B2C7-48B3-A78E-90DD1830AFED}" destId="{F1E9CC18-69B8-4989-8133-36B8880EBE25}" srcOrd="0" destOrd="0" presId="urn:microsoft.com/office/officeart/2005/8/layout/lProcess2#1"/>
    <dgm:cxn modelId="{41CC738D-EC80-44B8-ACD1-2AAB0E1A8086}" srcId="{D079CEBF-623B-4179-B2AD-B18C6575CBE4}" destId="{9A0F1EDE-46A8-4CAD-BC82-B171744F6FC7}" srcOrd="0" destOrd="0" parTransId="{EA577261-771C-4F70-82B8-FE8A7FBA5827}" sibTransId="{D4A62874-607E-4CE5-9DCC-86A8D7FDEB45}"/>
    <dgm:cxn modelId="{8FB5D18D-36CF-4FC6-84D9-9EA64F41DB96}" srcId="{11E99C3A-979C-4548-87AD-7B6E594555C0}" destId="{F24F5F05-4DB8-42F5-8767-005B1AB645D4}" srcOrd="0" destOrd="0" parTransId="{5B70A5CC-79BB-422D-BC16-0599BA884D8A}" sibTransId="{FFE6612E-1F76-4D48-8DA6-4FD7206E188E}"/>
    <dgm:cxn modelId="{3823DA93-7D2F-4FD0-A264-28F2CD932C02}" type="presOf" srcId="{7656552C-8E3C-4901-A764-CAC7946E2438}" destId="{A57F6B7B-0AEE-476D-8D35-76CCD322C156}" srcOrd="0" destOrd="0" presId="urn:microsoft.com/office/officeart/2005/8/layout/lProcess2#1"/>
    <dgm:cxn modelId="{BA60E5A0-56DD-46BD-8B91-C9DA2AD1DE50}" srcId="{4CCC0764-D692-4578-A4B3-C3593BAB5E0E}" destId="{D079CEBF-623B-4179-B2AD-B18C6575CBE4}" srcOrd="2" destOrd="0" parTransId="{94291936-5575-435E-BFB2-3C1A93047D71}" sibTransId="{5365C28A-6CF2-4997-9489-091BD35218D3}"/>
    <dgm:cxn modelId="{1FAAF7AC-ABB9-415B-B20C-347DFBD3EB31}" type="presOf" srcId="{D079CEBF-623B-4179-B2AD-B18C6575CBE4}" destId="{A4118696-8B04-47D7-A9CD-BC2BE3E7B4B8}" srcOrd="0" destOrd="0" presId="urn:microsoft.com/office/officeart/2005/8/layout/lProcess2#1"/>
    <dgm:cxn modelId="{1DB16EAD-335A-41C2-BCC5-2B5951A518DF}" type="presOf" srcId="{348B6873-BE18-4CEC-945B-A730CC21EEAB}" destId="{4F122101-2076-45A0-A594-1BA3036E4C0C}" srcOrd="0" destOrd="0" presId="urn:microsoft.com/office/officeart/2005/8/layout/lProcess2#1"/>
    <dgm:cxn modelId="{A142D7B4-B083-4BF6-8083-B3C6913894EE}" type="presOf" srcId="{0C15A10D-18D1-42D1-BD41-04224E0EA4BA}" destId="{9EFA9D47-2288-4994-B444-5F9917E27241}" srcOrd="0" destOrd="0" presId="urn:microsoft.com/office/officeart/2005/8/layout/lProcess2#1"/>
    <dgm:cxn modelId="{63BAF6B9-0BBD-478F-8533-ED56DF3D1FCB}" srcId="{4CCC0764-D692-4578-A4B3-C3593BAB5E0E}" destId="{4374E6BA-5A16-4154-966C-00DD6F912E75}" srcOrd="1" destOrd="0" parTransId="{A1B12B7A-05EC-41BE-8DDC-9711690186CF}" sibTransId="{E79B51DB-57EE-493E-9A3B-3E3EED3D248C}"/>
    <dgm:cxn modelId="{12BB1ABA-8A36-475B-A500-ECB1AF209DD2}" srcId="{11E99C3A-979C-4548-87AD-7B6E594555C0}" destId="{AE8B8FE7-48A8-4CF0-86F5-14595C6AAC21}" srcOrd="3" destOrd="0" parTransId="{371D4F1D-6FA6-4337-A366-47CF2616A260}" sibTransId="{7FA84279-DDE5-4083-90AB-6F58B412CCF3}"/>
    <dgm:cxn modelId="{CA544ABE-2600-4053-B549-A618B8B5A9CD}" type="presOf" srcId="{4CCC0764-D692-4578-A4B3-C3593BAB5E0E}" destId="{CE5CA2BD-2401-42ED-B169-B327143A1960}" srcOrd="0" destOrd="0" presId="urn:microsoft.com/office/officeart/2005/8/layout/lProcess2#1"/>
    <dgm:cxn modelId="{2EA371C8-7DF0-4CF2-86A8-636BEEFE6114}" type="presOf" srcId="{C657FBDE-5EA9-4D63-80BE-EDF7C94F8F15}" destId="{8FCAA57E-55F1-41E9-8749-3A5142D7A154}" srcOrd="0" destOrd="0" presId="urn:microsoft.com/office/officeart/2005/8/layout/lProcess2#1"/>
    <dgm:cxn modelId="{4CFC1ACB-D39D-4DC1-9420-00B11C2E90D3}" type="presOf" srcId="{4374E6BA-5A16-4154-966C-00DD6F912E75}" destId="{D32752F7-FA98-4035-8DBC-95C87752B0DA}" srcOrd="0" destOrd="0" presId="urn:microsoft.com/office/officeart/2005/8/layout/lProcess2#1"/>
    <dgm:cxn modelId="{9A6627D3-A36D-4FFD-87A5-6D69D338053B}" srcId="{D079CEBF-623B-4179-B2AD-B18C6575CBE4}" destId="{5EB50BD8-B2C7-48B3-A78E-90DD1830AFED}" srcOrd="1" destOrd="0" parTransId="{3DFC7C6F-003A-429A-9FDF-6BFFBE88ECAC}" sibTransId="{C34F2A40-DFB9-4986-B4DC-917F9E37B076}"/>
    <dgm:cxn modelId="{7C6933DA-BC16-445D-A0EC-A1323D5CBFEC}" type="presOf" srcId="{6255A4DB-3125-467D-8528-B55606C67A38}" destId="{C4A41C0F-7A5C-4688-BF01-8DEC8F7CEBCF}" srcOrd="0" destOrd="0" presId="urn:microsoft.com/office/officeart/2005/8/layout/lProcess2#1"/>
    <dgm:cxn modelId="{FFFB92F8-7CCE-4F28-AC7D-3094490807D1}" srcId="{11E99C3A-979C-4548-87AD-7B6E594555C0}" destId="{FC664BF2-3494-4986-8FAD-E90E62A7681C}" srcOrd="1" destOrd="0" parTransId="{073952CB-F717-44C1-953C-5F05E21DB2E7}" sibTransId="{B474D693-6B27-469B-B5B7-F5F6211D8DAD}"/>
    <dgm:cxn modelId="{A7EA37F9-CBEC-4F87-A22F-C59935DAF50C}" srcId="{4374E6BA-5A16-4154-966C-00DD6F912E75}" destId="{C657FBDE-5EA9-4D63-80BE-EDF7C94F8F15}" srcOrd="2" destOrd="0" parTransId="{14D557BD-3B0A-4D27-8844-2C6F089897D7}" sibTransId="{F8433AC7-083D-4680-93CA-683649019A83}"/>
    <dgm:cxn modelId="{CAB345F9-CECC-4DF0-925D-192C911E3E94}" type="presOf" srcId="{F24F5F05-4DB8-42F5-8767-005B1AB645D4}" destId="{C3A36486-0A71-45E6-B1BC-D48E259DC6F2}" srcOrd="0" destOrd="0" presId="urn:microsoft.com/office/officeart/2005/8/layout/lProcess2#1"/>
    <dgm:cxn modelId="{E204E586-AD7A-441C-93B0-21D6344E6468}" type="presParOf" srcId="{CE5CA2BD-2401-42ED-B169-B327143A1960}" destId="{D86735DB-7506-46E1-8B17-49186AB12B69}" srcOrd="0" destOrd="0" presId="urn:microsoft.com/office/officeart/2005/8/layout/lProcess2#1"/>
    <dgm:cxn modelId="{F51B3255-49BC-4526-AC44-11CBFAD859AF}" type="presParOf" srcId="{D86735DB-7506-46E1-8B17-49186AB12B69}" destId="{A1834587-0D29-4CE4-8D7E-22AA5407D2F4}" srcOrd="0" destOrd="0" presId="urn:microsoft.com/office/officeart/2005/8/layout/lProcess2#1"/>
    <dgm:cxn modelId="{7E9E49BD-6C87-485D-A924-C0B5FCF7E619}" type="presParOf" srcId="{D86735DB-7506-46E1-8B17-49186AB12B69}" destId="{FC25A8B4-B64D-458E-B197-B69B7906F289}" srcOrd="1" destOrd="0" presId="urn:microsoft.com/office/officeart/2005/8/layout/lProcess2#1"/>
    <dgm:cxn modelId="{C06C978B-E3D8-40F8-B770-985870455E87}" type="presParOf" srcId="{D86735DB-7506-46E1-8B17-49186AB12B69}" destId="{275A6C7D-A588-4C6D-8D4D-69A5EB132940}" srcOrd="2" destOrd="0" presId="urn:microsoft.com/office/officeart/2005/8/layout/lProcess2#1"/>
    <dgm:cxn modelId="{2FC82A77-FB48-49A9-89A4-ABCB63520300}" type="presParOf" srcId="{275A6C7D-A588-4C6D-8D4D-69A5EB132940}" destId="{B0902D6F-D864-4503-B34D-76911748FA1A}" srcOrd="0" destOrd="0" presId="urn:microsoft.com/office/officeart/2005/8/layout/lProcess2#1"/>
    <dgm:cxn modelId="{796BD673-720D-4E8C-823C-04149BF04777}" type="presParOf" srcId="{B0902D6F-D864-4503-B34D-76911748FA1A}" destId="{C3A36486-0A71-45E6-B1BC-D48E259DC6F2}" srcOrd="0" destOrd="0" presId="urn:microsoft.com/office/officeart/2005/8/layout/lProcess2#1"/>
    <dgm:cxn modelId="{65819476-CF50-438C-A728-00B2D14FD07D}" type="presParOf" srcId="{B0902D6F-D864-4503-B34D-76911748FA1A}" destId="{4B2E6ED8-7F61-4B6C-8D79-C679D1F0C189}" srcOrd="1" destOrd="0" presId="urn:microsoft.com/office/officeart/2005/8/layout/lProcess2#1"/>
    <dgm:cxn modelId="{B407F821-37A5-4552-A063-F0D2C1ADC0F4}" type="presParOf" srcId="{B0902D6F-D864-4503-B34D-76911748FA1A}" destId="{071650D7-E8F8-42BE-9B90-2CFAAC42C190}" srcOrd="2" destOrd="0" presId="urn:microsoft.com/office/officeart/2005/8/layout/lProcess2#1"/>
    <dgm:cxn modelId="{6114EA74-3770-4DC6-950F-7BE480CCA861}" type="presParOf" srcId="{B0902D6F-D864-4503-B34D-76911748FA1A}" destId="{409F5BF6-3C73-48B6-9D0D-14257ABE8A7B}" srcOrd="3" destOrd="0" presId="urn:microsoft.com/office/officeart/2005/8/layout/lProcess2#1"/>
    <dgm:cxn modelId="{75215FA6-7C85-45E7-B993-C6B3B11A9DE2}" type="presParOf" srcId="{B0902D6F-D864-4503-B34D-76911748FA1A}" destId="{9EFA9D47-2288-4994-B444-5F9917E27241}" srcOrd="4" destOrd="0" presId="urn:microsoft.com/office/officeart/2005/8/layout/lProcess2#1"/>
    <dgm:cxn modelId="{FD0EE9D5-CABB-469E-8DB0-93B8AE243EE9}" type="presParOf" srcId="{B0902D6F-D864-4503-B34D-76911748FA1A}" destId="{D170ADCF-E19F-4B85-BD99-0BD3BDA42956}" srcOrd="5" destOrd="0" presId="urn:microsoft.com/office/officeart/2005/8/layout/lProcess2#1"/>
    <dgm:cxn modelId="{9CD95251-102D-4E29-A5A5-0623E6F3FEB3}" type="presParOf" srcId="{B0902D6F-D864-4503-B34D-76911748FA1A}" destId="{EF624388-EC47-4680-A8C2-A1447832E660}" srcOrd="6" destOrd="0" presId="urn:microsoft.com/office/officeart/2005/8/layout/lProcess2#1"/>
    <dgm:cxn modelId="{072B9591-06C5-4C1A-BDF9-2085D9EA2D2E}" type="presParOf" srcId="{CE5CA2BD-2401-42ED-B169-B327143A1960}" destId="{BD2024C9-3223-4683-93F5-8A217BDF5A27}" srcOrd="1" destOrd="0" presId="urn:microsoft.com/office/officeart/2005/8/layout/lProcess2#1"/>
    <dgm:cxn modelId="{7EE39EFD-DE88-4280-A1D1-14D0A1C65394}" type="presParOf" srcId="{CE5CA2BD-2401-42ED-B169-B327143A1960}" destId="{C786590C-DCC1-4BAE-83A0-DD498DCAC5F4}" srcOrd="2" destOrd="0" presId="urn:microsoft.com/office/officeart/2005/8/layout/lProcess2#1"/>
    <dgm:cxn modelId="{0245C9BA-E598-4DD5-9F0C-525889CEDC87}" type="presParOf" srcId="{C786590C-DCC1-4BAE-83A0-DD498DCAC5F4}" destId="{D32752F7-FA98-4035-8DBC-95C87752B0DA}" srcOrd="0" destOrd="0" presId="urn:microsoft.com/office/officeart/2005/8/layout/lProcess2#1"/>
    <dgm:cxn modelId="{7F506209-BD81-4DB7-9DBE-7ACD490E7C15}" type="presParOf" srcId="{C786590C-DCC1-4BAE-83A0-DD498DCAC5F4}" destId="{6CABB7C3-B080-4694-968F-DEFFB24D9AC7}" srcOrd="1" destOrd="0" presId="urn:microsoft.com/office/officeart/2005/8/layout/lProcess2#1"/>
    <dgm:cxn modelId="{21C75795-F92C-425D-B66B-68367E5A636F}" type="presParOf" srcId="{C786590C-DCC1-4BAE-83A0-DD498DCAC5F4}" destId="{26052442-C914-4CFC-A88A-85C49F928CDE}" srcOrd="2" destOrd="0" presId="urn:microsoft.com/office/officeart/2005/8/layout/lProcess2#1"/>
    <dgm:cxn modelId="{5B76E0C9-992D-4CED-821D-6A2A522A78A8}" type="presParOf" srcId="{26052442-C914-4CFC-A88A-85C49F928CDE}" destId="{4F694886-D3FE-4CD1-907C-2AFE8A8C2FB5}" srcOrd="0" destOrd="0" presId="urn:microsoft.com/office/officeart/2005/8/layout/lProcess2#1"/>
    <dgm:cxn modelId="{94F7DEA3-F08A-4FFA-B204-AE83B167FA19}" type="presParOf" srcId="{4F694886-D3FE-4CD1-907C-2AFE8A8C2FB5}" destId="{4F122101-2076-45A0-A594-1BA3036E4C0C}" srcOrd="0" destOrd="0" presId="urn:microsoft.com/office/officeart/2005/8/layout/lProcess2#1"/>
    <dgm:cxn modelId="{1E63271F-57C2-4740-B44F-59E29944F7A9}" type="presParOf" srcId="{4F694886-D3FE-4CD1-907C-2AFE8A8C2FB5}" destId="{69F3AB52-4CEB-4583-8C9E-073204351412}" srcOrd="1" destOrd="0" presId="urn:microsoft.com/office/officeart/2005/8/layout/lProcess2#1"/>
    <dgm:cxn modelId="{F6C41929-B6F9-4F88-9D92-B453141629D4}" type="presParOf" srcId="{4F694886-D3FE-4CD1-907C-2AFE8A8C2FB5}" destId="{8F1CFE4D-8842-4257-AEA7-F2530E937D55}" srcOrd="2" destOrd="0" presId="urn:microsoft.com/office/officeart/2005/8/layout/lProcess2#1"/>
    <dgm:cxn modelId="{69A77668-E4E8-4ED3-8720-3B4BE2E6860A}" type="presParOf" srcId="{4F694886-D3FE-4CD1-907C-2AFE8A8C2FB5}" destId="{F209910A-557A-4C13-AB23-560F60DCD06A}" srcOrd="3" destOrd="0" presId="urn:microsoft.com/office/officeart/2005/8/layout/lProcess2#1"/>
    <dgm:cxn modelId="{48478838-9435-4C3A-8C6D-2AA66DE0CC4F}" type="presParOf" srcId="{4F694886-D3FE-4CD1-907C-2AFE8A8C2FB5}" destId="{8FCAA57E-55F1-41E9-8749-3A5142D7A154}" srcOrd="4" destOrd="0" presId="urn:microsoft.com/office/officeart/2005/8/layout/lProcess2#1"/>
    <dgm:cxn modelId="{7921A86A-2C45-4961-9F57-A82E89D3DBBC}" type="presParOf" srcId="{4F694886-D3FE-4CD1-907C-2AFE8A8C2FB5}" destId="{6B46BD55-1822-4A38-918F-9B0CD7F83856}" srcOrd="5" destOrd="0" presId="urn:microsoft.com/office/officeart/2005/8/layout/lProcess2#1"/>
    <dgm:cxn modelId="{5F575B09-323E-42A4-B35C-343FC196DD5D}" type="presParOf" srcId="{4F694886-D3FE-4CD1-907C-2AFE8A8C2FB5}" destId="{A57F6B7B-0AEE-476D-8D35-76CCD322C156}" srcOrd="6" destOrd="0" presId="urn:microsoft.com/office/officeart/2005/8/layout/lProcess2#1"/>
    <dgm:cxn modelId="{66249AAC-3386-49DE-941F-C399571A2B91}" type="presParOf" srcId="{CE5CA2BD-2401-42ED-B169-B327143A1960}" destId="{FCE72028-4FC0-414E-8806-AC14DEB5FDFD}" srcOrd="3" destOrd="0" presId="urn:microsoft.com/office/officeart/2005/8/layout/lProcess2#1"/>
    <dgm:cxn modelId="{3FFEC53C-EFFE-4EDC-99EE-66A40FA1DDF2}" type="presParOf" srcId="{CE5CA2BD-2401-42ED-B169-B327143A1960}" destId="{BBCA328E-73EC-48A1-AA7A-9CC27444B4F5}" srcOrd="4" destOrd="0" presId="urn:microsoft.com/office/officeart/2005/8/layout/lProcess2#1"/>
    <dgm:cxn modelId="{CB0D1533-1168-4420-B402-60F5718C8F82}" type="presParOf" srcId="{BBCA328E-73EC-48A1-AA7A-9CC27444B4F5}" destId="{A4118696-8B04-47D7-A9CD-BC2BE3E7B4B8}" srcOrd="0" destOrd="0" presId="urn:microsoft.com/office/officeart/2005/8/layout/lProcess2#1"/>
    <dgm:cxn modelId="{B137EDB0-C297-4102-A9D5-D66077C8722D}" type="presParOf" srcId="{BBCA328E-73EC-48A1-AA7A-9CC27444B4F5}" destId="{A2F9763C-DC02-4CEE-942F-6107D21DCE62}" srcOrd="1" destOrd="0" presId="urn:microsoft.com/office/officeart/2005/8/layout/lProcess2#1"/>
    <dgm:cxn modelId="{8D9E8762-CE3D-4A5D-8CFC-C8473D66C2CA}" type="presParOf" srcId="{BBCA328E-73EC-48A1-AA7A-9CC27444B4F5}" destId="{F916DF7C-0526-4356-A213-BC15E3F42F4F}" srcOrd="2" destOrd="0" presId="urn:microsoft.com/office/officeart/2005/8/layout/lProcess2#1"/>
    <dgm:cxn modelId="{68E5FE4D-9EA0-481C-B547-11165371A224}" type="presParOf" srcId="{F916DF7C-0526-4356-A213-BC15E3F42F4F}" destId="{B2F2D59A-583E-4EC9-B384-621D0A510551}" srcOrd="0" destOrd="0" presId="urn:microsoft.com/office/officeart/2005/8/layout/lProcess2#1"/>
    <dgm:cxn modelId="{E9F3ED06-3BA2-4D7F-BCCD-027C2AE6823B}" type="presParOf" srcId="{B2F2D59A-583E-4EC9-B384-621D0A510551}" destId="{FBA16747-4A23-4023-9819-4605F4068151}" srcOrd="0" destOrd="0" presId="urn:microsoft.com/office/officeart/2005/8/layout/lProcess2#1"/>
    <dgm:cxn modelId="{90099421-9A6D-4370-9797-B3F3C3B33A9C}" type="presParOf" srcId="{B2F2D59A-583E-4EC9-B384-621D0A510551}" destId="{369B30B8-984E-4F3D-BC6D-C7FA83FB319E}" srcOrd="1" destOrd="0" presId="urn:microsoft.com/office/officeart/2005/8/layout/lProcess2#1"/>
    <dgm:cxn modelId="{10C4E262-22DA-42F7-AD1B-6FA8595E0EE8}" type="presParOf" srcId="{B2F2D59A-583E-4EC9-B384-621D0A510551}" destId="{F1E9CC18-69B8-4989-8133-36B8880EBE25}" srcOrd="2" destOrd="0" presId="urn:microsoft.com/office/officeart/2005/8/layout/lProcess2#1"/>
    <dgm:cxn modelId="{A654F567-FFAF-4654-976C-6D85E0D4A7EC}" type="presParOf" srcId="{B2F2D59A-583E-4EC9-B384-621D0A510551}" destId="{C5E5F8A3-98C9-45B2-B100-B7167CE575FB}" srcOrd="3" destOrd="0" presId="urn:microsoft.com/office/officeart/2005/8/layout/lProcess2#1"/>
    <dgm:cxn modelId="{1216B272-4E61-4E04-B6FF-2D4E21E7DAA4}" type="presParOf" srcId="{B2F2D59A-583E-4EC9-B384-621D0A510551}" destId="{C4A41C0F-7A5C-4688-BF01-8DEC8F7CEBCF}" srcOrd="4" destOrd="0" presId="urn:microsoft.com/office/officeart/2005/8/layout/lProcess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ACBB2E-B537-48A1-9C75-85DAA0B7C44F}" type="doc">
      <dgm:prSet loTypeId="urn:microsoft.com/office/officeart/2005/8/layout/process1" loCatId="process" qsTypeId="urn:microsoft.com/office/officeart/2005/8/quickstyle/simple1" qsCatId="simple" csTypeId="urn:microsoft.com/office/officeart/2005/8/colors/colorful1" csCatId="colorful" phldr="1"/>
      <dgm:spPr/>
    </dgm:pt>
    <dgm:pt modelId="{95E8BBCA-B8E5-4439-9747-5A86EC4C107D}">
      <dgm:prSet phldrT="[Text]"/>
      <dgm:spPr/>
      <dgm:t>
        <a:bodyPr/>
        <a:lstStyle/>
        <a:p>
          <a:r>
            <a:rPr lang="en-US" altLang="zh-CN" dirty="0"/>
            <a:t>Short Term </a:t>
          </a:r>
        </a:p>
        <a:p>
          <a:r>
            <a:rPr lang="en-US" altLang="zh-CN" dirty="0"/>
            <a:t>&lt; 5 Years</a:t>
          </a:r>
          <a:endParaRPr lang="en-US" dirty="0"/>
        </a:p>
      </dgm:t>
    </dgm:pt>
    <dgm:pt modelId="{ED05FB53-9F8E-46F9-A4C3-7C998410B692}" type="parTrans" cxnId="{AA69BFE2-BFFA-4F8D-B003-EC3762FE6D29}">
      <dgm:prSet/>
      <dgm:spPr/>
      <dgm:t>
        <a:bodyPr/>
        <a:lstStyle/>
        <a:p>
          <a:endParaRPr lang="en-US"/>
        </a:p>
      </dgm:t>
    </dgm:pt>
    <dgm:pt modelId="{C0076B2B-7B9C-47E7-82C0-86A5964D05AB}" type="sibTrans" cxnId="{AA69BFE2-BFFA-4F8D-B003-EC3762FE6D29}">
      <dgm:prSet/>
      <dgm:spPr/>
      <dgm:t>
        <a:bodyPr/>
        <a:lstStyle/>
        <a:p>
          <a:endParaRPr lang="en-US"/>
        </a:p>
      </dgm:t>
    </dgm:pt>
    <dgm:pt modelId="{B3557E06-4F18-49DB-B608-702B1B038188}">
      <dgm:prSet phldrT="[Text]"/>
      <dgm:spPr/>
      <dgm:t>
        <a:bodyPr/>
        <a:lstStyle/>
        <a:p>
          <a:r>
            <a:rPr lang="en-US" dirty="0"/>
            <a:t>Mid Term </a:t>
          </a:r>
          <a:r>
            <a:rPr lang="en-US" altLang="zh-CN" dirty="0"/>
            <a:t>before age 59.5</a:t>
          </a:r>
          <a:endParaRPr lang="en-US" dirty="0"/>
        </a:p>
      </dgm:t>
    </dgm:pt>
    <dgm:pt modelId="{1CD15810-86A3-4353-866B-46DD3B0CCB9A}" type="parTrans" cxnId="{D82AEFAE-6A87-4CC8-AFBB-775D5AD0109A}">
      <dgm:prSet/>
      <dgm:spPr/>
      <dgm:t>
        <a:bodyPr/>
        <a:lstStyle/>
        <a:p>
          <a:endParaRPr lang="en-US"/>
        </a:p>
      </dgm:t>
    </dgm:pt>
    <dgm:pt modelId="{F198CD75-7B9F-45FA-8AD9-00CC1271BB80}" type="sibTrans" cxnId="{D82AEFAE-6A87-4CC8-AFBB-775D5AD0109A}">
      <dgm:prSet/>
      <dgm:spPr/>
      <dgm:t>
        <a:bodyPr/>
        <a:lstStyle/>
        <a:p>
          <a:endParaRPr lang="en-US"/>
        </a:p>
      </dgm:t>
    </dgm:pt>
    <dgm:pt modelId="{7ECB1D52-38C2-4B4E-AF28-FE46811C67DC}">
      <dgm:prSet phldrT="[Text]"/>
      <dgm:spPr/>
      <dgm:t>
        <a:bodyPr/>
        <a:lstStyle/>
        <a:p>
          <a:r>
            <a:rPr lang="en-US" dirty="0"/>
            <a:t>Long Term before age 72</a:t>
          </a:r>
        </a:p>
      </dgm:t>
    </dgm:pt>
    <dgm:pt modelId="{D3BA6BF8-AFFE-40EA-9C1F-1C3E8E16EBFE}" type="parTrans" cxnId="{E2B0E833-ED65-4348-9103-DE8C11BA6EA9}">
      <dgm:prSet/>
      <dgm:spPr/>
      <dgm:t>
        <a:bodyPr/>
        <a:lstStyle/>
        <a:p>
          <a:endParaRPr lang="en-US"/>
        </a:p>
      </dgm:t>
    </dgm:pt>
    <dgm:pt modelId="{4606150C-08E3-4B56-97C5-21BC4A08D05E}" type="sibTrans" cxnId="{E2B0E833-ED65-4348-9103-DE8C11BA6EA9}">
      <dgm:prSet/>
      <dgm:spPr/>
      <dgm:t>
        <a:bodyPr/>
        <a:lstStyle/>
        <a:p>
          <a:endParaRPr lang="en-US"/>
        </a:p>
      </dgm:t>
    </dgm:pt>
    <dgm:pt modelId="{2821759C-0ED5-4415-8C66-B46B93842185}">
      <dgm:prSet phldrT="[Text]"/>
      <dgm:spPr/>
      <dgm:t>
        <a:bodyPr/>
        <a:lstStyle/>
        <a:p>
          <a:r>
            <a:rPr lang="en-US" dirty="0"/>
            <a:t>Long Term after age 72</a:t>
          </a:r>
        </a:p>
      </dgm:t>
    </dgm:pt>
    <dgm:pt modelId="{885F9B25-85CD-4EC4-AEC6-79BC7E8AEAA0}" type="parTrans" cxnId="{3C1B74E2-164A-450E-8EE2-98C5B2DDF328}">
      <dgm:prSet/>
      <dgm:spPr/>
      <dgm:t>
        <a:bodyPr/>
        <a:lstStyle/>
        <a:p>
          <a:endParaRPr lang="en-US"/>
        </a:p>
      </dgm:t>
    </dgm:pt>
    <dgm:pt modelId="{3E2B99CD-B8E4-4A90-B867-B3D694E090B1}" type="sibTrans" cxnId="{3C1B74E2-164A-450E-8EE2-98C5B2DDF328}">
      <dgm:prSet/>
      <dgm:spPr/>
      <dgm:t>
        <a:bodyPr/>
        <a:lstStyle/>
        <a:p>
          <a:endParaRPr lang="en-US"/>
        </a:p>
      </dgm:t>
    </dgm:pt>
    <dgm:pt modelId="{36CFCB15-CFB3-43DE-976B-C6641F0AFF67}" type="pres">
      <dgm:prSet presAssocID="{63ACBB2E-B537-48A1-9C75-85DAA0B7C44F}" presName="Name0" presStyleCnt="0">
        <dgm:presLayoutVars>
          <dgm:dir/>
          <dgm:resizeHandles val="exact"/>
        </dgm:presLayoutVars>
      </dgm:prSet>
      <dgm:spPr/>
    </dgm:pt>
    <dgm:pt modelId="{16143EED-C135-4ADD-8917-A0A2E3F7F685}" type="pres">
      <dgm:prSet presAssocID="{95E8BBCA-B8E5-4439-9747-5A86EC4C107D}" presName="node" presStyleLbl="node1" presStyleIdx="0" presStyleCnt="4">
        <dgm:presLayoutVars>
          <dgm:bulletEnabled val="1"/>
        </dgm:presLayoutVars>
      </dgm:prSet>
      <dgm:spPr/>
    </dgm:pt>
    <dgm:pt modelId="{0386D38F-C794-43CA-A258-77EE9478EC0F}" type="pres">
      <dgm:prSet presAssocID="{C0076B2B-7B9C-47E7-82C0-86A5964D05AB}" presName="sibTrans" presStyleLbl="sibTrans2D1" presStyleIdx="0" presStyleCnt="3"/>
      <dgm:spPr/>
    </dgm:pt>
    <dgm:pt modelId="{3AB4DB99-6310-482A-8F0B-33A0624486E5}" type="pres">
      <dgm:prSet presAssocID="{C0076B2B-7B9C-47E7-82C0-86A5964D05AB}" presName="connectorText" presStyleLbl="sibTrans2D1" presStyleIdx="0" presStyleCnt="3"/>
      <dgm:spPr/>
    </dgm:pt>
    <dgm:pt modelId="{2AE17EC4-14CB-4CE7-A49A-16F057EF66E8}" type="pres">
      <dgm:prSet presAssocID="{B3557E06-4F18-49DB-B608-702B1B038188}" presName="node" presStyleLbl="node1" presStyleIdx="1" presStyleCnt="4">
        <dgm:presLayoutVars>
          <dgm:bulletEnabled val="1"/>
        </dgm:presLayoutVars>
      </dgm:prSet>
      <dgm:spPr/>
    </dgm:pt>
    <dgm:pt modelId="{4FBFC31E-7E33-476E-A9F7-4476135FBAB8}" type="pres">
      <dgm:prSet presAssocID="{F198CD75-7B9F-45FA-8AD9-00CC1271BB80}" presName="sibTrans" presStyleLbl="sibTrans2D1" presStyleIdx="1" presStyleCnt="3"/>
      <dgm:spPr/>
    </dgm:pt>
    <dgm:pt modelId="{27CA1182-78F5-4C8C-8FC5-66EA16EFA300}" type="pres">
      <dgm:prSet presAssocID="{F198CD75-7B9F-45FA-8AD9-00CC1271BB80}" presName="connectorText" presStyleLbl="sibTrans2D1" presStyleIdx="1" presStyleCnt="3"/>
      <dgm:spPr/>
    </dgm:pt>
    <dgm:pt modelId="{CD247230-9074-4994-AE59-14A2E10B2402}" type="pres">
      <dgm:prSet presAssocID="{7ECB1D52-38C2-4B4E-AF28-FE46811C67DC}" presName="node" presStyleLbl="node1" presStyleIdx="2" presStyleCnt="4" custLinFactNeighborX="2903">
        <dgm:presLayoutVars>
          <dgm:bulletEnabled val="1"/>
        </dgm:presLayoutVars>
      </dgm:prSet>
      <dgm:spPr/>
    </dgm:pt>
    <dgm:pt modelId="{51266F95-66DC-47F5-B4BE-6691D5F273F1}" type="pres">
      <dgm:prSet presAssocID="{4606150C-08E3-4B56-97C5-21BC4A08D05E}" presName="sibTrans" presStyleLbl="sibTrans2D1" presStyleIdx="2" presStyleCnt="3"/>
      <dgm:spPr/>
    </dgm:pt>
    <dgm:pt modelId="{67C43319-9240-4CD4-B473-64522C4947BE}" type="pres">
      <dgm:prSet presAssocID="{4606150C-08E3-4B56-97C5-21BC4A08D05E}" presName="connectorText" presStyleLbl="sibTrans2D1" presStyleIdx="2" presStyleCnt="3"/>
      <dgm:spPr/>
    </dgm:pt>
    <dgm:pt modelId="{F92C2985-071B-4ED0-9BAA-858A2D221360}" type="pres">
      <dgm:prSet presAssocID="{2821759C-0ED5-4415-8C66-B46B93842185}" presName="node" presStyleLbl="node1" presStyleIdx="3" presStyleCnt="4">
        <dgm:presLayoutVars>
          <dgm:bulletEnabled val="1"/>
        </dgm:presLayoutVars>
      </dgm:prSet>
      <dgm:spPr/>
    </dgm:pt>
  </dgm:ptLst>
  <dgm:cxnLst>
    <dgm:cxn modelId="{E2B0E833-ED65-4348-9103-DE8C11BA6EA9}" srcId="{63ACBB2E-B537-48A1-9C75-85DAA0B7C44F}" destId="{7ECB1D52-38C2-4B4E-AF28-FE46811C67DC}" srcOrd="2" destOrd="0" parTransId="{D3BA6BF8-AFFE-40EA-9C1F-1C3E8E16EBFE}" sibTransId="{4606150C-08E3-4B56-97C5-21BC4A08D05E}"/>
    <dgm:cxn modelId="{4B3AE848-9607-4CE0-813E-31129956FE6C}" type="presOf" srcId="{95E8BBCA-B8E5-4439-9747-5A86EC4C107D}" destId="{16143EED-C135-4ADD-8917-A0A2E3F7F685}" srcOrd="0" destOrd="0" presId="urn:microsoft.com/office/officeart/2005/8/layout/process1"/>
    <dgm:cxn modelId="{5EC5716F-19C3-414F-BDC9-6A6BDC2026EB}" type="presOf" srcId="{2821759C-0ED5-4415-8C66-B46B93842185}" destId="{F92C2985-071B-4ED0-9BAA-858A2D221360}" srcOrd="0" destOrd="0" presId="urn:microsoft.com/office/officeart/2005/8/layout/process1"/>
    <dgm:cxn modelId="{538B4D8C-17A8-4EFC-9E68-214AD754D925}" type="presOf" srcId="{C0076B2B-7B9C-47E7-82C0-86A5964D05AB}" destId="{3AB4DB99-6310-482A-8F0B-33A0624486E5}" srcOrd="1" destOrd="0" presId="urn:microsoft.com/office/officeart/2005/8/layout/process1"/>
    <dgm:cxn modelId="{06DC6B96-1E0B-4000-8811-5F48A16A4CC0}" type="presOf" srcId="{B3557E06-4F18-49DB-B608-702B1B038188}" destId="{2AE17EC4-14CB-4CE7-A49A-16F057EF66E8}" srcOrd="0" destOrd="0" presId="urn:microsoft.com/office/officeart/2005/8/layout/process1"/>
    <dgm:cxn modelId="{F79B7E98-5D89-450A-B3AA-86E98BD21CAF}" type="presOf" srcId="{63ACBB2E-B537-48A1-9C75-85DAA0B7C44F}" destId="{36CFCB15-CFB3-43DE-976B-C6641F0AFF67}" srcOrd="0" destOrd="0" presId="urn:microsoft.com/office/officeart/2005/8/layout/process1"/>
    <dgm:cxn modelId="{45E9819B-D538-4478-BF0B-219E8F138F7D}" type="presOf" srcId="{4606150C-08E3-4B56-97C5-21BC4A08D05E}" destId="{67C43319-9240-4CD4-B473-64522C4947BE}" srcOrd="1" destOrd="0" presId="urn:microsoft.com/office/officeart/2005/8/layout/process1"/>
    <dgm:cxn modelId="{444843A5-5FFD-4909-B42F-D7BEBAFEF9C0}" type="presOf" srcId="{4606150C-08E3-4B56-97C5-21BC4A08D05E}" destId="{51266F95-66DC-47F5-B4BE-6691D5F273F1}" srcOrd="0" destOrd="0" presId="urn:microsoft.com/office/officeart/2005/8/layout/process1"/>
    <dgm:cxn modelId="{FCDCAAA7-965F-4F7C-8793-84CF0B276FED}" type="presOf" srcId="{C0076B2B-7B9C-47E7-82C0-86A5964D05AB}" destId="{0386D38F-C794-43CA-A258-77EE9478EC0F}" srcOrd="0" destOrd="0" presId="urn:microsoft.com/office/officeart/2005/8/layout/process1"/>
    <dgm:cxn modelId="{D82AEFAE-6A87-4CC8-AFBB-775D5AD0109A}" srcId="{63ACBB2E-B537-48A1-9C75-85DAA0B7C44F}" destId="{B3557E06-4F18-49DB-B608-702B1B038188}" srcOrd="1" destOrd="0" parTransId="{1CD15810-86A3-4353-866B-46DD3B0CCB9A}" sibTransId="{F198CD75-7B9F-45FA-8AD9-00CC1271BB80}"/>
    <dgm:cxn modelId="{BDE2C9B2-B584-47CA-9D03-B4054F09FD9C}" type="presOf" srcId="{F198CD75-7B9F-45FA-8AD9-00CC1271BB80}" destId="{4FBFC31E-7E33-476E-A9F7-4476135FBAB8}" srcOrd="0" destOrd="0" presId="urn:microsoft.com/office/officeart/2005/8/layout/process1"/>
    <dgm:cxn modelId="{543F1DC1-656C-48BF-9971-8D669DE99CEF}" type="presOf" srcId="{7ECB1D52-38C2-4B4E-AF28-FE46811C67DC}" destId="{CD247230-9074-4994-AE59-14A2E10B2402}" srcOrd="0" destOrd="0" presId="urn:microsoft.com/office/officeart/2005/8/layout/process1"/>
    <dgm:cxn modelId="{3C1B74E2-164A-450E-8EE2-98C5B2DDF328}" srcId="{63ACBB2E-B537-48A1-9C75-85DAA0B7C44F}" destId="{2821759C-0ED5-4415-8C66-B46B93842185}" srcOrd="3" destOrd="0" parTransId="{885F9B25-85CD-4EC4-AEC6-79BC7E8AEAA0}" sibTransId="{3E2B99CD-B8E4-4A90-B867-B3D694E090B1}"/>
    <dgm:cxn modelId="{AA69BFE2-BFFA-4F8D-B003-EC3762FE6D29}" srcId="{63ACBB2E-B537-48A1-9C75-85DAA0B7C44F}" destId="{95E8BBCA-B8E5-4439-9747-5A86EC4C107D}" srcOrd="0" destOrd="0" parTransId="{ED05FB53-9F8E-46F9-A4C3-7C998410B692}" sibTransId="{C0076B2B-7B9C-47E7-82C0-86A5964D05AB}"/>
    <dgm:cxn modelId="{92F893E9-5B84-47FE-860E-955456959EEC}" type="presOf" srcId="{F198CD75-7B9F-45FA-8AD9-00CC1271BB80}" destId="{27CA1182-78F5-4C8C-8FC5-66EA16EFA300}" srcOrd="1" destOrd="0" presId="urn:microsoft.com/office/officeart/2005/8/layout/process1"/>
    <dgm:cxn modelId="{1DCEAF9C-5547-4215-A329-8FEA86332167}" type="presParOf" srcId="{36CFCB15-CFB3-43DE-976B-C6641F0AFF67}" destId="{16143EED-C135-4ADD-8917-A0A2E3F7F685}" srcOrd="0" destOrd="0" presId="urn:microsoft.com/office/officeart/2005/8/layout/process1"/>
    <dgm:cxn modelId="{249A9501-5F39-4EA0-AE67-0A8EBF2F0DA9}" type="presParOf" srcId="{36CFCB15-CFB3-43DE-976B-C6641F0AFF67}" destId="{0386D38F-C794-43CA-A258-77EE9478EC0F}" srcOrd="1" destOrd="0" presId="urn:microsoft.com/office/officeart/2005/8/layout/process1"/>
    <dgm:cxn modelId="{E93CE639-DEBD-4E3F-9974-5C155432A595}" type="presParOf" srcId="{0386D38F-C794-43CA-A258-77EE9478EC0F}" destId="{3AB4DB99-6310-482A-8F0B-33A0624486E5}" srcOrd="0" destOrd="0" presId="urn:microsoft.com/office/officeart/2005/8/layout/process1"/>
    <dgm:cxn modelId="{2A73D33C-C552-4603-98E7-CA2E354175D2}" type="presParOf" srcId="{36CFCB15-CFB3-43DE-976B-C6641F0AFF67}" destId="{2AE17EC4-14CB-4CE7-A49A-16F057EF66E8}" srcOrd="2" destOrd="0" presId="urn:microsoft.com/office/officeart/2005/8/layout/process1"/>
    <dgm:cxn modelId="{6D366527-F001-490A-A826-FB19FE33EF83}" type="presParOf" srcId="{36CFCB15-CFB3-43DE-976B-C6641F0AFF67}" destId="{4FBFC31E-7E33-476E-A9F7-4476135FBAB8}" srcOrd="3" destOrd="0" presId="urn:microsoft.com/office/officeart/2005/8/layout/process1"/>
    <dgm:cxn modelId="{4DD0E517-3F14-4683-A004-5C2F52C6181E}" type="presParOf" srcId="{4FBFC31E-7E33-476E-A9F7-4476135FBAB8}" destId="{27CA1182-78F5-4C8C-8FC5-66EA16EFA300}" srcOrd="0" destOrd="0" presId="urn:microsoft.com/office/officeart/2005/8/layout/process1"/>
    <dgm:cxn modelId="{EF7D590C-F7D3-42E3-8C4A-CEBACA29220D}" type="presParOf" srcId="{36CFCB15-CFB3-43DE-976B-C6641F0AFF67}" destId="{CD247230-9074-4994-AE59-14A2E10B2402}" srcOrd="4" destOrd="0" presId="urn:microsoft.com/office/officeart/2005/8/layout/process1"/>
    <dgm:cxn modelId="{500C1D13-90D6-48E0-8810-DEE9B11BEC43}" type="presParOf" srcId="{36CFCB15-CFB3-43DE-976B-C6641F0AFF67}" destId="{51266F95-66DC-47F5-B4BE-6691D5F273F1}" srcOrd="5" destOrd="0" presId="urn:microsoft.com/office/officeart/2005/8/layout/process1"/>
    <dgm:cxn modelId="{A101394F-DBFD-4F2D-9DB6-7A01CA9DBE19}" type="presParOf" srcId="{51266F95-66DC-47F5-B4BE-6691D5F273F1}" destId="{67C43319-9240-4CD4-B473-64522C4947BE}" srcOrd="0" destOrd="0" presId="urn:microsoft.com/office/officeart/2005/8/layout/process1"/>
    <dgm:cxn modelId="{D823A567-9DD8-4E65-AE07-44CC33D288DE}" type="presParOf" srcId="{36CFCB15-CFB3-43DE-976B-C6641F0AFF67}" destId="{F92C2985-071B-4ED0-9BAA-858A2D22136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70E05-5108-46B6-A0BD-623B77DDE4D5}">
      <dsp:nvSpPr>
        <dsp:cNvPr id="0" name=""/>
        <dsp:cNvSpPr/>
      </dsp:nvSpPr>
      <dsp:spPr>
        <a:xfrm>
          <a:off x="1047749" y="0"/>
          <a:ext cx="8420100" cy="52625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72D92-37EE-4E0E-B2AD-E7C4B0A3AB60}">
      <dsp:nvSpPr>
        <dsp:cNvPr id="0" name=""/>
        <dsp:cNvSpPr/>
      </dsp:nvSpPr>
      <dsp:spPr>
        <a:xfrm>
          <a:off x="2117102" y="3632220"/>
          <a:ext cx="218922" cy="218922"/>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2F1E4-A960-4B06-B47C-205F8E08478D}">
      <dsp:nvSpPr>
        <dsp:cNvPr id="0" name=""/>
        <dsp:cNvSpPr/>
      </dsp:nvSpPr>
      <dsp:spPr>
        <a:xfrm>
          <a:off x="2226563" y="3741682"/>
          <a:ext cx="1961883" cy="152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03"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Income</a:t>
          </a:r>
        </a:p>
        <a:p>
          <a:pPr marL="0" lvl="0" indent="0" algn="l" defTabSz="1244600">
            <a:lnSpc>
              <a:spcPct val="90000"/>
            </a:lnSpc>
            <a:spcBef>
              <a:spcPct val="0"/>
            </a:spcBef>
            <a:spcAft>
              <a:spcPct val="35000"/>
            </a:spcAft>
            <a:buNone/>
          </a:pPr>
          <a:r>
            <a:rPr lang="en-US" sz="2000" kern="1200" dirty="0"/>
            <a:t>- Payroll Tax</a:t>
          </a:r>
        </a:p>
        <a:p>
          <a:pPr marL="0" lvl="0" indent="0" algn="l" defTabSz="1244600">
            <a:lnSpc>
              <a:spcPct val="90000"/>
            </a:lnSpc>
            <a:spcBef>
              <a:spcPct val="0"/>
            </a:spcBef>
            <a:spcAft>
              <a:spcPct val="35000"/>
            </a:spcAft>
            <a:buNone/>
          </a:pPr>
          <a:r>
            <a:rPr lang="en-US" sz="2000" kern="1200" dirty="0"/>
            <a:t>- Income Tax</a:t>
          </a:r>
        </a:p>
      </dsp:txBody>
      <dsp:txXfrm>
        <a:off x="2226563" y="3741682"/>
        <a:ext cx="1961883" cy="1520880"/>
      </dsp:txXfrm>
    </dsp:sp>
    <dsp:sp modelId="{4C8238F0-96C7-4799-B423-115F7BCA1E0B}">
      <dsp:nvSpPr>
        <dsp:cNvPr id="0" name=""/>
        <dsp:cNvSpPr/>
      </dsp:nvSpPr>
      <dsp:spPr>
        <a:xfrm>
          <a:off x="4049515" y="2201856"/>
          <a:ext cx="395744" cy="395744"/>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2E3F2-98BA-4006-A0DA-2315AB437062}">
      <dsp:nvSpPr>
        <dsp:cNvPr id="0" name=""/>
        <dsp:cNvSpPr/>
      </dsp:nvSpPr>
      <dsp:spPr>
        <a:xfrm>
          <a:off x="3709828" y="2481219"/>
          <a:ext cx="3095943" cy="269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697" tIns="0" rIns="0" bIns="0" numCol="1" spcCol="1270" anchor="t" anchorCtr="0">
          <a:noAutofit/>
        </a:bodyPr>
        <a:lstStyle/>
        <a:p>
          <a:pPr marL="0" lvl="0" indent="0" algn="l" defTabSz="1377950">
            <a:lnSpc>
              <a:spcPct val="90000"/>
            </a:lnSpc>
            <a:spcBef>
              <a:spcPct val="0"/>
            </a:spcBef>
            <a:spcAft>
              <a:spcPct val="35000"/>
            </a:spcAft>
            <a:buNone/>
          </a:pPr>
          <a:r>
            <a:rPr lang="en-US" sz="3100" kern="1200" dirty="0"/>
            <a:t>Investment</a:t>
          </a:r>
        </a:p>
        <a:p>
          <a:pPr marL="0" lvl="0" indent="0" algn="l" defTabSz="1377950">
            <a:lnSpc>
              <a:spcPct val="90000"/>
            </a:lnSpc>
            <a:spcBef>
              <a:spcPct val="0"/>
            </a:spcBef>
            <a:spcAft>
              <a:spcPct val="35000"/>
            </a:spcAft>
            <a:buNone/>
          </a:pPr>
          <a:r>
            <a:rPr lang="en-US" sz="2000" kern="1200" dirty="0"/>
            <a:t>- Capital Gain Tax</a:t>
          </a:r>
        </a:p>
        <a:p>
          <a:pPr marL="0" lvl="0" indent="0" algn="l" defTabSz="1377950">
            <a:lnSpc>
              <a:spcPct val="90000"/>
            </a:lnSpc>
            <a:spcBef>
              <a:spcPct val="0"/>
            </a:spcBef>
            <a:spcAft>
              <a:spcPct val="35000"/>
            </a:spcAft>
            <a:buNone/>
          </a:pPr>
          <a:r>
            <a:rPr lang="en-US" sz="2000" kern="1200" dirty="0"/>
            <a:t>- Dividend/Interest Tax</a:t>
          </a:r>
        </a:p>
      </dsp:txBody>
      <dsp:txXfrm>
        <a:off x="3709828" y="2481219"/>
        <a:ext cx="3095943" cy="2699853"/>
      </dsp:txXfrm>
    </dsp:sp>
    <dsp:sp modelId="{981640B4-AF25-4243-A877-225439BC92A6}">
      <dsp:nvSpPr>
        <dsp:cNvPr id="0" name=""/>
        <dsp:cNvSpPr/>
      </dsp:nvSpPr>
      <dsp:spPr>
        <a:xfrm>
          <a:off x="6373463" y="1331428"/>
          <a:ext cx="547306" cy="547306"/>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1D8ED-4F80-4BE6-8117-9DD9D1A89193}">
      <dsp:nvSpPr>
        <dsp:cNvPr id="0" name=""/>
        <dsp:cNvSpPr/>
      </dsp:nvSpPr>
      <dsp:spPr>
        <a:xfrm>
          <a:off x="6647116" y="1605081"/>
          <a:ext cx="2020824" cy="365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006" tIns="0" rIns="0" bIns="0" numCol="1" spcCol="1270" anchor="t" anchorCtr="0">
          <a:noAutofit/>
        </a:bodyPr>
        <a:lstStyle/>
        <a:p>
          <a:pPr marL="0" lvl="0" indent="0" algn="l" defTabSz="1689100">
            <a:lnSpc>
              <a:spcPct val="90000"/>
            </a:lnSpc>
            <a:spcBef>
              <a:spcPct val="0"/>
            </a:spcBef>
            <a:spcAft>
              <a:spcPct val="35000"/>
            </a:spcAft>
            <a:buNone/>
          </a:pPr>
          <a:r>
            <a:rPr lang="en-US" sz="3800" kern="1200" dirty="0"/>
            <a:t>Wealth Transfer</a:t>
          </a:r>
        </a:p>
        <a:p>
          <a:pPr marL="0" lvl="0" indent="0" algn="l" defTabSz="1689100">
            <a:lnSpc>
              <a:spcPct val="90000"/>
            </a:lnSpc>
            <a:spcBef>
              <a:spcPct val="0"/>
            </a:spcBef>
            <a:spcAft>
              <a:spcPct val="35000"/>
            </a:spcAft>
            <a:buNone/>
          </a:pPr>
          <a:r>
            <a:rPr lang="en-US" sz="1800" kern="1200" dirty="0"/>
            <a:t>- Gift Tax</a:t>
          </a:r>
        </a:p>
        <a:p>
          <a:pPr marL="0" lvl="0" indent="0" algn="l" defTabSz="1689100">
            <a:lnSpc>
              <a:spcPct val="90000"/>
            </a:lnSpc>
            <a:spcBef>
              <a:spcPct val="0"/>
            </a:spcBef>
            <a:spcAft>
              <a:spcPct val="35000"/>
            </a:spcAft>
            <a:buNone/>
          </a:pPr>
          <a:r>
            <a:rPr lang="en-US" sz="1800" kern="1200" dirty="0"/>
            <a:t>- Estate Tax</a:t>
          </a:r>
        </a:p>
      </dsp:txBody>
      <dsp:txXfrm>
        <a:off x="6647116" y="1605081"/>
        <a:ext cx="2020824" cy="3657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43E87-3077-4D82-B12B-1B47AAA4908D}">
      <dsp:nvSpPr>
        <dsp:cNvPr id="0" name=""/>
        <dsp:cNvSpPr/>
      </dsp:nvSpPr>
      <dsp:spPr>
        <a:xfrm>
          <a:off x="2018547" y="9790"/>
          <a:ext cx="2092513" cy="89043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a:rPr>
            <a:t>Earn </a:t>
          </a:r>
          <a:r>
            <a:rPr lang="zh-CN" altLang="en-US" sz="1800" kern="1200" dirty="0">
              <a:latin typeface="Calibri Light" panose="020F0302020204030204"/>
            </a:rPr>
            <a:t>收入</a:t>
          </a:r>
          <a:endParaRPr lang="en-US" sz="1800" kern="1200" dirty="0"/>
        </a:p>
      </dsp:txBody>
      <dsp:txXfrm>
        <a:off x="2044627" y="35870"/>
        <a:ext cx="2040353" cy="838271"/>
      </dsp:txXfrm>
    </dsp:sp>
    <dsp:sp modelId="{C75683DF-C30B-4DFA-9A8E-D3619E9E91AF}">
      <dsp:nvSpPr>
        <dsp:cNvPr id="0" name=""/>
        <dsp:cNvSpPr/>
      </dsp:nvSpPr>
      <dsp:spPr>
        <a:xfrm rot="5400000">
          <a:off x="2901519" y="917587"/>
          <a:ext cx="326569" cy="4006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4596" y="954650"/>
        <a:ext cx="240416" cy="228598"/>
      </dsp:txXfrm>
    </dsp:sp>
    <dsp:sp modelId="{BA008806-EFD0-4E32-9968-CEE0529F60B4}">
      <dsp:nvSpPr>
        <dsp:cNvPr id="0" name=""/>
        <dsp:cNvSpPr/>
      </dsp:nvSpPr>
      <dsp:spPr>
        <a:xfrm>
          <a:off x="2018547" y="1335646"/>
          <a:ext cx="2092513" cy="89043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Pay Tax </a:t>
          </a:r>
          <a:r>
            <a:rPr lang="zh-CN" altLang="en-US" sz="1800" kern="1200" dirty="0">
              <a:latin typeface="Calibri Light" panose="020F0302020204030204"/>
            </a:rPr>
            <a:t>交税</a:t>
          </a:r>
          <a:endParaRPr lang="en-US" sz="1800" kern="1200" dirty="0"/>
        </a:p>
      </dsp:txBody>
      <dsp:txXfrm>
        <a:off x="2044627" y="1361726"/>
        <a:ext cx="2040353" cy="838271"/>
      </dsp:txXfrm>
    </dsp:sp>
    <dsp:sp modelId="{338CB903-E061-47FA-AC10-432634F890EA}">
      <dsp:nvSpPr>
        <dsp:cNvPr id="0" name=""/>
        <dsp:cNvSpPr/>
      </dsp:nvSpPr>
      <dsp:spPr>
        <a:xfrm rot="5400000">
          <a:off x="2897848" y="2248338"/>
          <a:ext cx="333911" cy="4006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4596" y="2281730"/>
        <a:ext cx="240416" cy="233738"/>
      </dsp:txXfrm>
    </dsp:sp>
    <dsp:sp modelId="{1CBD244C-F40A-4F40-98AA-D3496AFA6CC4}">
      <dsp:nvSpPr>
        <dsp:cNvPr id="0" name=""/>
        <dsp:cNvSpPr/>
      </dsp:nvSpPr>
      <dsp:spPr>
        <a:xfrm>
          <a:off x="2018547" y="2671293"/>
          <a:ext cx="2092513" cy="89043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Spend </a:t>
          </a:r>
          <a:r>
            <a:rPr lang="zh-CN" altLang="en-US" sz="1800" kern="1200" dirty="0">
              <a:latin typeface="Calibri Light" panose="020F0302020204030204"/>
            </a:rPr>
            <a:t>支出</a:t>
          </a:r>
          <a:endParaRPr lang="en-US" sz="1800" kern="1200" dirty="0">
            <a:latin typeface="Calibri Light" panose="020F0302020204030204"/>
          </a:endParaRPr>
        </a:p>
        <a:p>
          <a:pPr marL="0" lvl="0" indent="0" algn="ctr" defTabSz="800100" rtl="0">
            <a:lnSpc>
              <a:spcPct val="90000"/>
            </a:lnSpc>
            <a:spcBef>
              <a:spcPct val="0"/>
            </a:spcBef>
            <a:spcAft>
              <a:spcPct val="35000"/>
            </a:spcAft>
            <a:buNone/>
          </a:pPr>
          <a:r>
            <a:rPr lang="en-US" sz="1800" kern="1200" dirty="0">
              <a:latin typeface="Calibri Light" panose="020F0302020204030204"/>
            </a:rPr>
            <a:t> (Not tax deductible)</a:t>
          </a:r>
          <a:endParaRPr lang="en-US" sz="1800" kern="1200" dirty="0"/>
        </a:p>
      </dsp:txBody>
      <dsp:txXfrm>
        <a:off x="2044627" y="2697373"/>
        <a:ext cx="2040353" cy="838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43E87-3077-4D82-B12B-1B47AAA4908D}">
      <dsp:nvSpPr>
        <dsp:cNvPr id="0" name=""/>
        <dsp:cNvSpPr/>
      </dsp:nvSpPr>
      <dsp:spPr>
        <a:xfrm>
          <a:off x="925303" y="0"/>
          <a:ext cx="1725210" cy="89043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Light" panose="020F0302020204030204"/>
            </a:rPr>
            <a:t>Earn </a:t>
          </a:r>
          <a:r>
            <a:rPr lang="zh-CN" altLang="en-US" sz="1800" kern="1200" dirty="0">
              <a:latin typeface="Calibri Light" panose="020F0302020204030204"/>
            </a:rPr>
            <a:t>收入</a:t>
          </a:r>
          <a:endParaRPr lang="en-US" sz="1800" kern="1200" dirty="0"/>
        </a:p>
      </dsp:txBody>
      <dsp:txXfrm>
        <a:off x="951383" y="26080"/>
        <a:ext cx="1673050" cy="838271"/>
      </dsp:txXfrm>
    </dsp:sp>
    <dsp:sp modelId="{C75683DF-C30B-4DFA-9A8E-D3619E9E91AF}">
      <dsp:nvSpPr>
        <dsp:cNvPr id="0" name=""/>
        <dsp:cNvSpPr/>
      </dsp:nvSpPr>
      <dsp:spPr>
        <a:xfrm rot="5400000">
          <a:off x="1620953" y="912692"/>
          <a:ext cx="333911" cy="40069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667701" y="946084"/>
        <a:ext cx="240416" cy="233738"/>
      </dsp:txXfrm>
    </dsp:sp>
    <dsp:sp modelId="{BA008806-EFD0-4E32-9968-CEE0529F60B4}">
      <dsp:nvSpPr>
        <dsp:cNvPr id="0" name=""/>
        <dsp:cNvSpPr/>
      </dsp:nvSpPr>
      <dsp:spPr>
        <a:xfrm>
          <a:off x="925303" y="1335646"/>
          <a:ext cx="1725210" cy="890431"/>
        </a:xfrm>
        <a:prstGeom prst="roundRect">
          <a:avLst>
            <a:gd name="adj" fmla="val 10000"/>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Spend </a:t>
          </a:r>
          <a:r>
            <a:rPr lang="zh-CN" altLang="en-US" sz="1800" kern="1200" dirty="0">
              <a:latin typeface="Calibri Light" panose="020F0302020204030204"/>
            </a:rPr>
            <a:t>支出</a:t>
          </a:r>
          <a:endParaRPr lang="en-US" sz="1800" kern="1200" dirty="0">
            <a:latin typeface="Calibri Light" panose="020F0302020204030204"/>
          </a:endParaRPr>
        </a:p>
        <a:p>
          <a:pPr marL="0" lvl="0" indent="0" algn="ctr" defTabSz="800100" rtl="0">
            <a:lnSpc>
              <a:spcPct val="90000"/>
            </a:lnSpc>
            <a:spcBef>
              <a:spcPct val="0"/>
            </a:spcBef>
            <a:spcAft>
              <a:spcPct val="35000"/>
            </a:spcAft>
            <a:buNone/>
          </a:pPr>
          <a:r>
            <a:rPr lang="en-US" sz="1800" kern="1200" dirty="0">
              <a:latin typeface="Calibri Light" panose="020F0302020204030204"/>
            </a:rPr>
            <a:t> (Tax deductible)</a:t>
          </a:r>
          <a:endParaRPr lang="en-US" sz="1800" kern="1200" dirty="0"/>
        </a:p>
      </dsp:txBody>
      <dsp:txXfrm>
        <a:off x="951383" y="1361726"/>
        <a:ext cx="1673050" cy="838271"/>
      </dsp:txXfrm>
    </dsp:sp>
    <dsp:sp modelId="{338CB903-E061-47FA-AC10-432634F890EA}">
      <dsp:nvSpPr>
        <dsp:cNvPr id="0" name=""/>
        <dsp:cNvSpPr/>
      </dsp:nvSpPr>
      <dsp:spPr>
        <a:xfrm rot="5400000">
          <a:off x="1620953" y="2248338"/>
          <a:ext cx="333911" cy="400694"/>
        </a:xfrm>
        <a:prstGeom prst="rightArrow">
          <a:avLst>
            <a:gd name="adj1" fmla="val 60000"/>
            <a:gd name="adj2" fmla="val 50000"/>
          </a:avLst>
        </a:prstGeom>
        <a:solidFill>
          <a:schemeClr val="accent5">
            <a:hueOff val="15387812"/>
            <a:satOff val="-5496"/>
            <a:lumOff val="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667701" y="2281730"/>
        <a:ext cx="240416" cy="233738"/>
      </dsp:txXfrm>
    </dsp:sp>
    <dsp:sp modelId="{1CBD244C-F40A-4F40-98AA-D3496AFA6CC4}">
      <dsp:nvSpPr>
        <dsp:cNvPr id="0" name=""/>
        <dsp:cNvSpPr/>
      </dsp:nvSpPr>
      <dsp:spPr>
        <a:xfrm>
          <a:off x="925303" y="2671293"/>
          <a:ext cx="1725210" cy="890431"/>
        </a:xfrm>
        <a:prstGeom prst="roundRect">
          <a:avLst>
            <a:gd name="adj" fmla="val 10000"/>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Pay Tax </a:t>
          </a:r>
          <a:r>
            <a:rPr lang="zh-CN" altLang="en-US" sz="1800" kern="1200" dirty="0">
              <a:latin typeface="Calibri Light" panose="020F0302020204030204"/>
            </a:rPr>
            <a:t>交税</a:t>
          </a:r>
          <a:endParaRPr lang="en-US" sz="1800" kern="1200" dirty="0"/>
        </a:p>
      </dsp:txBody>
      <dsp:txXfrm>
        <a:off x="951383" y="2697373"/>
        <a:ext cx="1673050" cy="838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B7DF0-1F69-4DF2-9EB5-F94F3C4A00C7}">
      <dsp:nvSpPr>
        <dsp:cNvPr id="0" name=""/>
        <dsp:cNvSpPr/>
      </dsp:nvSpPr>
      <dsp:spPr>
        <a:xfrm>
          <a:off x="7634123" y="1442746"/>
          <a:ext cx="91440" cy="660767"/>
        </a:xfrm>
        <a:custGeom>
          <a:avLst/>
          <a:gdLst/>
          <a:ahLst/>
          <a:cxnLst/>
          <a:rect l="0" t="0" r="0" b="0"/>
          <a:pathLst>
            <a:path>
              <a:moveTo>
                <a:pt x="45720" y="0"/>
              </a:moveTo>
              <a:lnTo>
                <a:pt x="45720" y="66076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B8038E-D37E-4BBD-AD8E-B84CF864E028}">
      <dsp:nvSpPr>
        <dsp:cNvPr id="0" name=""/>
        <dsp:cNvSpPr/>
      </dsp:nvSpPr>
      <dsp:spPr>
        <a:xfrm>
          <a:off x="4857258" y="1442746"/>
          <a:ext cx="91440" cy="660767"/>
        </a:xfrm>
        <a:custGeom>
          <a:avLst/>
          <a:gdLst/>
          <a:ahLst/>
          <a:cxnLst/>
          <a:rect l="0" t="0" r="0" b="0"/>
          <a:pathLst>
            <a:path>
              <a:moveTo>
                <a:pt x="45720" y="0"/>
              </a:moveTo>
              <a:lnTo>
                <a:pt x="45720" y="66076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DA51E-73F2-402B-A33D-7178B9A4AF49}">
      <dsp:nvSpPr>
        <dsp:cNvPr id="0" name=""/>
        <dsp:cNvSpPr/>
      </dsp:nvSpPr>
      <dsp:spPr>
        <a:xfrm>
          <a:off x="2080393" y="1442746"/>
          <a:ext cx="91440" cy="660767"/>
        </a:xfrm>
        <a:custGeom>
          <a:avLst/>
          <a:gdLst/>
          <a:ahLst/>
          <a:cxnLst/>
          <a:rect l="0" t="0" r="0" b="0"/>
          <a:pathLst>
            <a:path>
              <a:moveTo>
                <a:pt x="45720" y="0"/>
              </a:moveTo>
              <a:lnTo>
                <a:pt x="45720" y="66076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32D580-36E6-4A6D-AF81-B252C3676A38}">
      <dsp:nvSpPr>
        <dsp:cNvPr id="0" name=""/>
        <dsp:cNvSpPr/>
      </dsp:nvSpPr>
      <dsp:spPr>
        <a:xfrm>
          <a:off x="990123" y="38"/>
          <a:ext cx="2271980" cy="14427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BE888-A037-42FE-A186-14104D22563E}">
      <dsp:nvSpPr>
        <dsp:cNvPr id="0" name=""/>
        <dsp:cNvSpPr/>
      </dsp:nvSpPr>
      <dsp:spPr>
        <a:xfrm>
          <a:off x="1242566" y="239858"/>
          <a:ext cx="2271980" cy="14427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1. </a:t>
          </a:r>
          <a:r>
            <a:rPr lang="zh-CN" sz="2200" kern="1200"/>
            <a:t>只要不卖就不用交税</a:t>
          </a:r>
          <a:endParaRPr lang="en-US" sz="2200" kern="1200"/>
        </a:p>
      </dsp:txBody>
      <dsp:txXfrm>
        <a:off x="1284821" y="282113"/>
        <a:ext cx="2187470" cy="1358197"/>
      </dsp:txXfrm>
    </dsp:sp>
    <dsp:sp modelId="{EB6D3157-E688-4764-8719-B00BC7015B30}">
      <dsp:nvSpPr>
        <dsp:cNvPr id="0" name=""/>
        <dsp:cNvSpPr/>
      </dsp:nvSpPr>
      <dsp:spPr>
        <a:xfrm>
          <a:off x="990123" y="2103513"/>
          <a:ext cx="2271980" cy="144270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77F43-5526-4DD8-93E2-AA3557B5EED7}">
      <dsp:nvSpPr>
        <dsp:cNvPr id="0" name=""/>
        <dsp:cNvSpPr/>
      </dsp:nvSpPr>
      <dsp:spPr>
        <a:xfrm>
          <a:off x="1242566" y="2343333"/>
          <a:ext cx="2271980" cy="1442707"/>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sz="2200" kern="1200"/>
            <a:t>分红</a:t>
          </a:r>
          <a:r>
            <a:rPr lang="en-US" sz="2200" kern="1200"/>
            <a:t>/</a:t>
          </a:r>
          <a:r>
            <a:rPr lang="zh-CN" sz="2200" kern="1200"/>
            <a:t>股利</a:t>
          </a:r>
          <a:endParaRPr lang="en-US" sz="2200" kern="1200"/>
        </a:p>
      </dsp:txBody>
      <dsp:txXfrm>
        <a:off x="1284821" y="2385588"/>
        <a:ext cx="2187470" cy="1358197"/>
      </dsp:txXfrm>
    </dsp:sp>
    <dsp:sp modelId="{82819D15-8DCA-45EA-9B41-86BC77575D6E}">
      <dsp:nvSpPr>
        <dsp:cNvPr id="0" name=""/>
        <dsp:cNvSpPr/>
      </dsp:nvSpPr>
      <dsp:spPr>
        <a:xfrm>
          <a:off x="3766988" y="38"/>
          <a:ext cx="2271980" cy="14427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EAF4A-56EF-4888-A0DA-9019E67C3CC2}">
      <dsp:nvSpPr>
        <dsp:cNvPr id="0" name=""/>
        <dsp:cNvSpPr/>
      </dsp:nvSpPr>
      <dsp:spPr>
        <a:xfrm>
          <a:off x="4019430" y="239858"/>
          <a:ext cx="2271980" cy="14427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2. </a:t>
          </a:r>
          <a:r>
            <a:rPr lang="zh-CN" sz="2200" kern="1200"/>
            <a:t>长期持有就可以享受长期投资税率的优惠</a:t>
          </a:r>
          <a:endParaRPr lang="en-US" sz="2200" kern="1200"/>
        </a:p>
      </dsp:txBody>
      <dsp:txXfrm>
        <a:off x="4061685" y="282113"/>
        <a:ext cx="2187470" cy="1358197"/>
      </dsp:txXfrm>
    </dsp:sp>
    <dsp:sp modelId="{AAC44CD2-6673-4E8A-AA9B-E0E869410D89}">
      <dsp:nvSpPr>
        <dsp:cNvPr id="0" name=""/>
        <dsp:cNvSpPr/>
      </dsp:nvSpPr>
      <dsp:spPr>
        <a:xfrm>
          <a:off x="3766988" y="2103513"/>
          <a:ext cx="2271980" cy="144270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B1058-7CD5-4AFF-BBBD-F6D6BE663C94}">
      <dsp:nvSpPr>
        <dsp:cNvPr id="0" name=""/>
        <dsp:cNvSpPr/>
      </dsp:nvSpPr>
      <dsp:spPr>
        <a:xfrm>
          <a:off x="4019430" y="2343333"/>
          <a:ext cx="2271980" cy="1442707"/>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sz="2200" kern="1200"/>
            <a:t>注意投资经理的投资风格</a:t>
          </a:r>
          <a:endParaRPr lang="en-US" sz="2200" kern="1200"/>
        </a:p>
      </dsp:txBody>
      <dsp:txXfrm>
        <a:off x="4061685" y="2385588"/>
        <a:ext cx="2187470" cy="1358197"/>
      </dsp:txXfrm>
    </dsp:sp>
    <dsp:sp modelId="{2BCFC33B-823A-4CBE-AC10-18D38526D5D7}">
      <dsp:nvSpPr>
        <dsp:cNvPr id="0" name=""/>
        <dsp:cNvSpPr/>
      </dsp:nvSpPr>
      <dsp:spPr>
        <a:xfrm>
          <a:off x="6543853" y="38"/>
          <a:ext cx="2271980" cy="14427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A7454-386F-4911-B30D-19632918A41B}">
      <dsp:nvSpPr>
        <dsp:cNvPr id="0" name=""/>
        <dsp:cNvSpPr/>
      </dsp:nvSpPr>
      <dsp:spPr>
        <a:xfrm>
          <a:off x="6796295" y="239858"/>
          <a:ext cx="2271980" cy="14427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3.</a:t>
          </a:r>
          <a:r>
            <a:rPr lang="zh-CN" sz="2200" kern="1200" dirty="0"/>
            <a:t>亏损</a:t>
          </a:r>
          <a:r>
            <a:rPr lang="zh-CN" altLang="en-US" sz="2200" kern="1200" dirty="0"/>
            <a:t>不用</a:t>
          </a:r>
          <a:r>
            <a:rPr lang="zh-CN" sz="2200" kern="1200" dirty="0"/>
            <a:t>交税</a:t>
          </a:r>
          <a:r>
            <a:rPr lang="en-US" sz="2200" kern="1200" dirty="0"/>
            <a:t> </a:t>
          </a:r>
        </a:p>
      </dsp:txBody>
      <dsp:txXfrm>
        <a:off x="6838550" y="282113"/>
        <a:ext cx="2187470" cy="1358197"/>
      </dsp:txXfrm>
    </dsp:sp>
    <dsp:sp modelId="{8DCAF5DE-5D46-434E-BBEC-C8CC1FEA911D}">
      <dsp:nvSpPr>
        <dsp:cNvPr id="0" name=""/>
        <dsp:cNvSpPr/>
      </dsp:nvSpPr>
      <dsp:spPr>
        <a:xfrm>
          <a:off x="6543853" y="2103513"/>
          <a:ext cx="2271980" cy="144270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0AA5F-AB77-40B0-965A-469AB5820446}">
      <dsp:nvSpPr>
        <dsp:cNvPr id="0" name=""/>
        <dsp:cNvSpPr/>
      </dsp:nvSpPr>
      <dsp:spPr>
        <a:xfrm>
          <a:off x="6796295" y="2343333"/>
          <a:ext cx="2271980" cy="1442707"/>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Wash Sale </a:t>
          </a:r>
          <a:r>
            <a:rPr lang="zh-CN" sz="2200" kern="1200" dirty="0"/>
            <a:t>（假售回购）</a:t>
          </a:r>
          <a:endParaRPr lang="en-US" sz="2200" kern="1200" dirty="0"/>
        </a:p>
      </dsp:txBody>
      <dsp:txXfrm>
        <a:off x="6838550" y="2385588"/>
        <a:ext cx="2187470" cy="1358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34587-0D29-4CE4-8D7E-22AA5407D2F4}">
      <dsp:nvSpPr>
        <dsp:cNvPr id="0" name=""/>
        <dsp:cNvSpPr/>
      </dsp:nvSpPr>
      <dsp:spPr>
        <a:xfrm>
          <a:off x="10820" y="0"/>
          <a:ext cx="2636118" cy="3849853"/>
        </a:xfrm>
        <a:prstGeom prst="rect">
          <a:avLst/>
        </a:prstGeom>
        <a:solidFill>
          <a:srgbClr val="E9EAEB"/>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0820" y="0"/>
        <a:ext cx="2636118" cy="1154955"/>
      </dsp:txXfrm>
    </dsp:sp>
    <dsp:sp modelId="{C3A36486-0A71-45E6-B1BC-D48E259DC6F2}">
      <dsp:nvSpPr>
        <dsp:cNvPr id="0" name=""/>
        <dsp:cNvSpPr/>
      </dsp:nvSpPr>
      <dsp:spPr>
        <a:xfrm>
          <a:off x="264625" y="1155049"/>
          <a:ext cx="2108894" cy="5608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Saving/CD</a:t>
          </a:r>
        </a:p>
      </dsp:txBody>
      <dsp:txXfrm>
        <a:off x="264625" y="1155049"/>
        <a:ext cx="2108894" cy="560841"/>
      </dsp:txXfrm>
    </dsp:sp>
    <dsp:sp modelId="{071650D7-E8F8-42BE-9B90-2CFAAC42C190}">
      <dsp:nvSpPr>
        <dsp:cNvPr id="0" name=""/>
        <dsp:cNvSpPr/>
      </dsp:nvSpPr>
      <dsp:spPr>
        <a:xfrm>
          <a:off x="264625" y="1802174"/>
          <a:ext cx="2108894" cy="5608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Stock</a:t>
          </a:r>
        </a:p>
      </dsp:txBody>
      <dsp:txXfrm>
        <a:off x="264625" y="1802174"/>
        <a:ext cx="2108894" cy="560841"/>
      </dsp:txXfrm>
    </dsp:sp>
    <dsp:sp modelId="{9EFA9D47-2288-4994-B444-5F9917E27241}">
      <dsp:nvSpPr>
        <dsp:cNvPr id="0" name=""/>
        <dsp:cNvSpPr/>
      </dsp:nvSpPr>
      <dsp:spPr>
        <a:xfrm>
          <a:off x="264625" y="2449299"/>
          <a:ext cx="2108894" cy="5608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Mutual Fund/ETF</a:t>
          </a:r>
        </a:p>
      </dsp:txBody>
      <dsp:txXfrm>
        <a:off x="264625" y="2449299"/>
        <a:ext cx="2108894" cy="560841"/>
      </dsp:txXfrm>
    </dsp:sp>
    <dsp:sp modelId="{EF624388-EC47-4680-A8C2-A1447832E660}">
      <dsp:nvSpPr>
        <dsp:cNvPr id="0" name=""/>
        <dsp:cNvSpPr/>
      </dsp:nvSpPr>
      <dsp:spPr>
        <a:xfrm>
          <a:off x="264625" y="3096424"/>
          <a:ext cx="2108894" cy="5608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Rental Income</a:t>
          </a:r>
        </a:p>
      </dsp:txBody>
      <dsp:txXfrm>
        <a:off x="264625" y="3096424"/>
        <a:ext cx="2108894" cy="560841"/>
      </dsp:txXfrm>
    </dsp:sp>
    <dsp:sp modelId="{D32752F7-FA98-4035-8DBC-95C87752B0DA}">
      <dsp:nvSpPr>
        <dsp:cNvPr id="0" name=""/>
        <dsp:cNvSpPr/>
      </dsp:nvSpPr>
      <dsp:spPr>
        <a:xfrm>
          <a:off x="2834840" y="0"/>
          <a:ext cx="2636118" cy="3849853"/>
        </a:xfrm>
        <a:prstGeom prst="rect">
          <a:avLst/>
        </a:prstGeom>
        <a:solidFill>
          <a:srgbClr val="E9EAEB"/>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2834840" y="0"/>
        <a:ext cx="2636118" cy="1154955"/>
      </dsp:txXfrm>
    </dsp:sp>
    <dsp:sp modelId="{4F122101-2076-45A0-A594-1BA3036E4C0C}">
      <dsp:nvSpPr>
        <dsp:cNvPr id="0" name=""/>
        <dsp:cNvSpPr/>
      </dsp:nvSpPr>
      <dsp:spPr>
        <a:xfrm>
          <a:off x="3098452" y="1155049"/>
          <a:ext cx="2108894" cy="5608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401(k)/403(b)</a:t>
          </a:r>
        </a:p>
      </dsp:txBody>
      <dsp:txXfrm>
        <a:off x="3098452" y="1155049"/>
        <a:ext cx="2108894" cy="560841"/>
      </dsp:txXfrm>
    </dsp:sp>
    <dsp:sp modelId="{8F1CFE4D-8842-4257-AEA7-F2530E937D55}">
      <dsp:nvSpPr>
        <dsp:cNvPr id="0" name=""/>
        <dsp:cNvSpPr/>
      </dsp:nvSpPr>
      <dsp:spPr>
        <a:xfrm>
          <a:off x="3098452" y="1802174"/>
          <a:ext cx="2108894" cy="5608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IRA/SEP-IRA</a:t>
          </a:r>
        </a:p>
      </dsp:txBody>
      <dsp:txXfrm>
        <a:off x="3098452" y="1802174"/>
        <a:ext cx="2108894" cy="560841"/>
      </dsp:txXfrm>
    </dsp:sp>
    <dsp:sp modelId="{8FCAA57E-55F1-41E9-8749-3A5142D7A154}">
      <dsp:nvSpPr>
        <dsp:cNvPr id="0" name=""/>
        <dsp:cNvSpPr/>
      </dsp:nvSpPr>
      <dsp:spPr>
        <a:xfrm>
          <a:off x="3098452" y="2449299"/>
          <a:ext cx="2108894" cy="5608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100000"/>
            </a:lnSpc>
            <a:spcBef>
              <a:spcPct val="0"/>
            </a:spcBef>
            <a:spcAft>
              <a:spcPct val="35000"/>
            </a:spcAft>
            <a:buNone/>
          </a:pPr>
          <a:r>
            <a:rPr lang="en-US" sz="1800" b="1" kern="1200" dirty="0">
              <a:effectLst/>
            </a:rPr>
            <a:t>Annuity/Pension</a:t>
          </a:r>
          <a:endParaRPr sz="6500" kern="1200"/>
        </a:p>
      </dsp:txBody>
      <dsp:txXfrm>
        <a:off x="3098452" y="2449299"/>
        <a:ext cx="2108894" cy="560841"/>
      </dsp:txXfrm>
    </dsp:sp>
    <dsp:sp modelId="{A57F6B7B-0AEE-476D-8D35-76CCD322C156}">
      <dsp:nvSpPr>
        <dsp:cNvPr id="0" name=""/>
        <dsp:cNvSpPr/>
      </dsp:nvSpPr>
      <dsp:spPr>
        <a:xfrm>
          <a:off x="3098452" y="3096424"/>
          <a:ext cx="2108894" cy="5608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rPr>
            <a:t>Investment Property Capital Gain</a:t>
          </a:r>
        </a:p>
      </dsp:txBody>
      <dsp:txXfrm>
        <a:off x="3098452" y="3096424"/>
        <a:ext cx="2108894" cy="560841"/>
      </dsp:txXfrm>
    </dsp:sp>
    <dsp:sp modelId="{A4118696-8B04-47D7-A9CD-BC2BE3E7B4B8}">
      <dsp:nvSpPr>
        <dsp:cNvPr id="0" name=""/>
        <dsp:cNvSpPr/>
      </dsp:nvSpPr>
      <dsp:spPr>
        <a:xfrm>
          <a:off x="5668667" y="0"/>
          <a:ext cx="2636118" cy="3849853"/>
        </a:xfrm>
        <a:prstGeom prst="rect">
          <a:avLst/>
        </a:prstGeom>
        <a:solidFill>
          <a:srgbClr val="E9EAEB"/>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668667" y="0"/>
        <a:ext cx="2636118" cy="1154955"/>
      </dsp:txXfrm>
    </dsp:sp>
    <dsp:sp modelId="{FBA16747-4A23-4023-9819-4605F4068151}">
      <dsp:nvSpPr>
        <dsp:cNvPr id="0" name=""/>
        <dsp:cNvSpPr/>
      </dsp:nvSpPr>
      <dsp:spPr>
        <a:xfrm>
          <a:off x="5932279" y="1155284"/>
          <a:ext cx="2108894" cy="7563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Roth-IRA</a:t>
          </a:r>
        </a:p>
      </dsp:txBody>
      <dsp:txXfrm>
        <a:off x="5932279" y="1155284"/>
        <a:ext cx="2108894" cy="756341"/>
      </dsp:txXfrm>
    </dsp:sp>
    <dsp:sp modelId="{F1E9CC18-69B8-4989-8133-36B8880EBE25}">
      <dsp:nvSpPr>
        <dsp:cNvPr id="0" name=""/>
        <dsp:cNvSpPr/>
      </dsp:nvSpPr>
      <dsp:spPr>
        <a:xfrm>
          <a:off x="5932279" y="2027987"/>
          <a:ext cx="2108894" cy="7563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529</a:t>
          </a:r>
        </a:p>
      </dsp:txBody>
      <dsp:txXfrm>
        <a:off x="5932279" y="2027987"/>
        <a:ext cx="2108894" cy="756341"/>
      </dsp:txXfrm>
    </dsp:sp>
    <dsp:sp modelId="{C4A41C0F-7A5C-4688-BF01-8DEC8F7CEBCF}">
      <dsp:nvSpPr>
        <dsp:cNvPr id="0" name=""/>
        <dsp:cNvSpPr/>
      </dsp:nvSpPr>
      <dsp:spPr>
        <a:xfrm>
          <a:off x="5932279" y="2900689"/>
          <a:ext cx="2108894" cy="756341"/>
        </a:xfrm>
        <a:prstGeom prst="rect">
          <a:avLst/>
        </a:prstGeom>
        <a:solidFill>
          <a:srgbClr val="939598"/>
        </a:solidFill>
        <a:ln w="15875" cap="flat" cmpd="sng" algn="ctr">
          <a:solidFill>
            <a:srgbClr val="9395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rPr>
            <a:t>7702</a:t>
          </a:r>
        </a:p>
      </dsp:txBody>
      <dsp:txXfrm>
        <a:off x="5932279" y="2900689"/>
        <a:ext cx="2108894" cy="756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43EED-C135-4ADD-8917-A0A2E3F7F685}">
      <dsp:nvSpPr>
        <dsp:cNvPr id="0" name=""/>
        <dsp:cNvSpPr/>
      </dsp:nvSpPr>
      <dsp:spPr>
        <a:xfrm>
          <a:off x="4032" y="10599"/>
          <a:ext cx="1763216" cy="105792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t>Short Term </a:t>
          </a:r>
        </a:p>
        <a:p>
          <a:pPr marL="0" lvl="0" indent="0" algn="ctr" defTabSz="977900">
            <a:lnSpc>
              <a:spcPct val="90000"/>
            </a:lnSpc>
            <a:spcBef>
              <a:spcPct val="0"/>
            </a:spcBef>
            <a:spcAft>
              <a:spcPct val="35000"/>
            </a:spcAft>
            <a:buNone/>
          </a:pPr>
          <a:r>
            <a:rPr lang="en-US" altLang="zh-CN" sz="2200" kern="1200" dirty="0"/>
            <a:t>&lt; 5 Years</a:t>
          </a:r>
          <a:endParaRPr lang="en-US" sz="2200" kern="1200" dirty="0"/>
        </a:p>
      </dsp:txBody>
      <dsp:txXfrm>
        <a:off x="35018" y="41585"/>
        <a:ext cx="1701244" cy="995957"/>
      </dsp:txXfrm>
    </dsp:sp>
    <dsp:sp modelId="{0386D38F-C794-43CA-A258-77EE9478EC0F}">
      <dsp:nvSpPr>
        <dsp:cNvPr id="0" name=""/>
        <dsp:cNvSpPr/>
      </dsp:nvSpPr>
      <dsp:spPr>
        <a:xfrm>
          <a:off x="1943571" y="320925"/>
          <a:ext cx="373801" cy="4372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43571" y="408380"/>
        <a:ext cx="261661" cy="262367"/>
      </dsp:txXfrm>
    </dsp:sp>
    <dsp:sp modelId="{2AE17EC4-14CB-4CE7-A49A-16F057EF66E8}">
      <dsp:nvSpPr>
        <dsp:cNvPr id="0" name=""/>
        <dsp:cNvSpPr/>
      </dsp:nvSpPr>
      <dsp:spPr>
        <a:xfrm>
          <a:off x="2472536" y="10599"/>
          <a:ext cx="1763216" cy="105792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Mid Term </a:t>
          </a:r>
          <a:r>
            <a:rPr lang="en-US" altLang="zh-CN" sz="2200" kern="1200" dirty="0"/>
            <a:t>before age 59.5</a:t>
          </a:r>
          <a:endParaRPr lang="en-US" sz="2200" kern="1200" dirty="0"/>
        </a:p>
      </dsp:txBody>
      <dsp:txXfrm>
        <a:off x="2503522" y="41585"/>
        <a:ext cx="1701244" cy="995957"/>
      </dsp:txXfrm>
    </dsp:sp>
    <dsp:sp modelId="{4FBFC31E-7E33-476E-A9F7-4476135FBAB8}">
      <dsp:nvSpPr>
        <dsp:cNvPr id="0" name=""/>
        <dsp:cNvSpPr/>
      </dsp:nvSpPr>
      <dsp:spPr>
        <a:xfrm>
          <a:off x="4417192" y="320925"/>
          <a:ext cx="384653" cy="43727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417192" y="408380"/>
        <a:ext cx="269257" cy="262367"/>
      </dsp:txXfrm>
    </dsp:sp>
    <dsp:sp modelId="{CD247230-9074-4994-AE59-14A2E10B2402}">
      <dsp:nvSpPr>
        <dsp:cNvPr id="0" name=""/>
        <dsp:cNvSpPr/>
      </dsp:nvSpPr>
      <dsp:spPr>
        <a:xfrm>
          <a:off x="4961513" y="10599"/>
          <a:ext cx="1763216" cy="105792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Long Term before age 72</a:t>
          </a:r>
        </a:p>
      </dsp:txBody>
      <dsp:txXfrm>
        <a:off x="4992499" y="41585"/>
        <a:ext cx="1701244" cy="995957"/>
      </dsp:txXfrm>
    </dsp:sp>
    <dsp:sp modelId="{51266F95-66DC-47F5-B4BE-6691D5F273F1}">
      <dsp:nvSpPr>
        <dsp:cNvPr id="0" name=""/>
        <dsp:cNvSpPr/>
      </dsp:nvSpPr>
      <dsp:spPr>
        <a:xfrm>
          <a:off x="6895933" y="320925"/>
          <a:ext cx="362950" cy="43727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95933" y="408380"/>
        <a:ext cx="254065" cy="262367"/>
      </dsp:txXfrm>
    </dsp:sp>
    <dsp:sp modelId="{F92C2985-071B-4ED0-9BAA-858A2D221360}">
      <dsp:nvSpPr>
        <dsp:cNvPr id="0" name=""/>
        <dsp:cNvSpPr/>
      </dsp:nvSpPr>
      <dsp:spPr>
        <a:xfrm>
          <a:off x="7409542" y="10599"/>
          <a:ext cx="1763216" cy="105792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Long Term after age 72</a:t>
          </a:r>
        </a:p>
      </dsp:txBody>
      <dsp:txXfrm>
        <a:off x="7440528" y="41585"/>
        <a:ext cx="1701244" cy="9959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1">
  <dgm:title val=""/>
  <dgm:desc val=""/>
  <dgm:catLst>
    <dgm:cat type="list" pri="10000"/>
    <dgm:cat type="relationship" pri="13000"/>
  </dgm:catLst>
  <dgm:sampData>
    <dgm:dataModel>
      <dgm:ptLst>
        <dgm:pt modelId="0" type="doc">
          <dgm:prSet qsTypeId="urn:microsoft.com/office/officeart/2005/8/quickstyle/simple5"/>
        </dgm:pt>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 modelId="6" srcId="0" destId="3" srcOrd="2"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4BE13-057E-4AD0-85AA-125D412595BF}"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780D8-84E6-4EC0-ADA5-43A11B544662}" type="slidenum">
              <a:rPr lang="en-US" smtClean="0"/>
              <a:t>‹#›</a:t>
            </a:fld>
            <a:endParaRPr lang="en-US"/>
          </a:p>
        </p:txBody>
      </p:sp>
    </p:spTree>
    <p:extLst>
      <p:ext uri="{BB962C8B-B14F-4D97-AF65-F5344CB8AC3E}">
        <p14:creationId xmlns:p14="http://schemas.microsoft.com/office/powerpoint/2010/main" val="411658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grow and when getting aged</a:t>
            </a:r>
          </a:p>
        </p:txBody>
      </p:sp>
      <p:sp>
        <p:nvSpPr>
          <p:cNvPr id="4" name="Slide Number Placeholder 3"/>
          <p:cNvSpPr>
            <a:spLocks noGrp="1"/>
          </p:cNvSpPr>
          <p:nvPr>
            <p:ph type="sldNum" sz="quarter" idx="5"/>
          </p:nvPr>
        </p:nvSpPr>
        <p:spPr/>
        <p:txBody>
          <a:bodyPr/>
          <a:lstStyle/>
          <a:p>
            <a:fld id="{437626E7-5CAA-4D78-88D5-3A0636699923}" type="slidenum">
              <a:rPr lang="en-US" smtClean="0"/>
              <a:t>11</a:t>
            </a:fld>
            <a:endParaRPr lang="en-US"/>
          </a:p>
        </p:txBody>
      </p:sp>
    </p:spTree>
    <p:extLst>
      <p:ext uri="{BB962C8B-B14F-4D97-AF65-F5344CB8AC3E}">
        <p14:creationId xmlns:p14="http://schemas.microsoft.com/office/powerpoint/2010/main" val="71346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285">
              <a:defRPr/>
            </a:pPr>
            <a:r>
              <a:rPr lang="en-US" dirty="0"/>
              <a:t>The 2023 standard deductions adjusted for inflation are $13,850 (single), $20,800 (head of household) and $27,700 (married filing jointly).</a:t>
            </a:r>
          </a:p>
          <a:p>
            <a:pPr defTabSz="908285">
              <a:defRPr/>
            </a:pPr>
            <a:endParaRPr lang="en-US" b="1" dirty="0">
              <a:solidFill>
                <a:schemeClr val="accent5">
                  <a:lumMod val="75000"/>
                </a:schemeClr>
              </a:solidFill>
            </a:endParaRPr>
          </a:p>
          <a:p>
            <a:pPr defTabSz="908285">
              <a:defRPr/>
            </a:pPr>
            <a:r>
              <a:rPr lang="en-US" sz="1200" kern="1200" dirty="0">
                <a:solidFill>
                  <a:schemeClr val="tx1"/>
                </a:solidFill>
                <a:effectLst/>
                <a:latin typeface="+mn-lt"/>
                <a:ea typeface="+mn-ea"/>
                <a:cs typeface="+mn-cs"/>
              </a:rPr>
              <a:t>The Tax Cuts and Jobs Act of 2017 increased the Child Tax Credit to $2,000 of which $1,400 would be refundable. The child tax credit phases out beginning at $200,000 of adjusted gross income for single filers and $400,000 for joint filers. </a:t>
            </a:r>
          </a:p>
          <a:p>
            <a:pPr defTabSz="908285">
              <a:defRPr/>
            </a:pPr>
            <a:endParaRPr lang="en-US" sz="1200" kern="1200" dirty="0">
              <a:solidFill>
                <a:schemeClr val="tx1"/>
              </a:solidFill>
              <a:effectLst/>
              <a:latin typeface="+mn-lt"/>
              <a:ea typeface="+mn-ea"/>
              <a:cs typeface="+mn-cs"/>
            </a:endParaRPr>
          </a:p>
          <a:p>
            <a:pPr defTabSz="908285">
              <a:defRPr/>
            </a:pPr>
            <a:r>
              <a:rPr lang="en-US" sz="1200" kern="1200" dirty="0">
                <a:solidFill>
                  <a:schemeClr val="tx1"/>
                </a:solidFill>
                <a:effectLst/>
                <a:latin typeface="+mn-lt"/>
                <a:ea typeface="+mn-ea"/>
                <a:cs typeface="+mn-cs"/>
              </a:rPr>
              <a:t>The American Rescue Plan Act signed by President Biden in 2021 increased the Child Tax Credit to $3,600 for children under 6 and $3,000 for children ages 6 - 17 and made the credit fully refundable. [There had been much discussion in Washington regarding potential plans to maintain these higher rates, but these rates did drop down to the TCJA rates for 2022.] </a:t>
            </a:r>
          </a:p>
          <a:p>
            <a:endParaRPr lang="en-US" dirty="0"/>
          </a:p>
        </p:txBody>
      </p:sp>
      <p:sp>
        <p:nvSpPr>
          <p:cNvPr id="4" name="Slide Number Placeholder 3"/>
          <p:cNvSpPr>
            <a:spLocks noGrp="1"/>
          </p:cNvSpPr>
          <p:nvPr>
            <p:ph type="sldNum" sz="quarter" idx="5"/>
          </p:nvPr>
        </p:nvSpPr>
        <p:spPr/>
        <p:txBody>
          <a:bodyPr/>
          <a:lstStyle/>
          <a:p>
            <a:fld id="{14E192E1-6B38-474B-ABF4-82229EA59B63}" type="slidenum">
              <a:rPr lang="en-US" smtClean="0"/>
              <a:pPr/>
              <a:t>14</a:t>
            </a:fld>
            <a:endParaRPr lang="en-US" dirty="0"/>
          </a:p>
        </p:txBody>
      </p:sp>
    </p:spTree>
    <p:extLst>
      <p:ext uri="{BB962C8B-B14F-4D97-AF65-F5344CB8AC3E}">
        <p14:creationId xmlns:p14="http://schemas.microsoft.com/office/powerpoint/2010/main" val="71309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only 3 buckets for us to save money according</a:t>
            </a:r>
            <a:r>
              <a:rPr lang="en-US" baseline="0" dirty="0"/>
              <a:t> to tax advantage.</a:t>
            </a:r>
            <a:endParaRPr lang="en-US" dirty="0"/>
          </a:p>
        </p:txBody>
      </p:sp>
      <p:sp>
        <p:nvSpPr>
          <p:cNvPr id="4" name="Slide Number Placeholder 3"/>
          <p:cNvSpPr>
            <a:spLocks noGrp="1"/>
          </p:cNvSpPr>
          <p:nvPr>
            <p:ph type="sldNum" sz="quarter" idx="10"/>
          </p:nvPr>
        </p:nvSpPr>
        <p:spPr/>
        <p:txBody>
          <a:bodyPr/>
          <a:lstStyle/>
          <a:p>
            <a:fld id="{FEC66B1C-BD20-42EC-B32D-DFC0C8412AF7}"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741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7722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64440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29809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98154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73897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53889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86444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66029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2E57-028A-188C-FFA1-5F05BEF1E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71888-AADD-7DF9-36CB-3C3A99427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D4F59-EDF4-E421-7E33-0EB3CBDE94E0}"/>
              </a:ext>
            </a:extLst>
          </p:cNvPr>
          <p:cNvSpPr>
            <a:spLocks noGrp="1"/>
          </p:cNvSpPr>
          <p:nvPr>
            <p:ph type="dt" sz="half" idx="10"/>
          </p:nvPr>
        </p:nvSpPr>
        <p:spPr/>
        <p:txBody>
          <a:bodyPr/>
          <a:lstStyle/>
          <a:p>
            <a:fld id="{BFCA96F0-8532-4DB1-A115-A5A95256843A}" type="datetimeFigureOut">
              <a:rPr lang="en-US" smtClean="0"/>
              <a:t>8/19/2024</a:t>
            </a:fld>
            <a:endParaRPr lang="en-US"/>
          </a:p>
        </p:txBody>
      </p:sp>
      <p:sp>
        <p:nvSpPr>
          <p:cNvPr id="5" name="Footer Placeholder 4">
            <a:extLst>
              <a:ext uri="{FF2B5EF4-FFF2-40B4-BE49-F238E27FC236}">
                <a16:creationId xmlns:a16="http://schemas.microsoft.com/office/drawing/2014/main" id="{A2D924AD-643A-1CF9-9315-86F336701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836C9-B1B9-FAB9-238B-3B44B44E301D}"/>
              </a:ext>
            </a:extLst>
          </p:cNvPr>
          <p:cNvSpPr>
            <a:spLocks noGrp="1"/>
          </p:cNvSpPr>
          <p:nvPr>
            <p:ph type="sldNum" sz="quarter" idx="12"/>
          </p:nvPr>
        </p:nvSpPr>
        <p:spPr/>
        <p:txBody>
          <a:bodyPr/>
          <a:lstStyle/>
          <a:p>
            <a:fld id="{84B1C196-E72C-4E6F-98D8-04B079EBF10C}" type="slidenum">
              <a:rPr lang="en-US" smtClean="0"/>
              <a:t>‹#›</a:t>
            </a:fld>
            <a:endParaRPr lang="en-US"/>
          </a:p>
        </p:txBody>
      </p:sp>
    </p:spTree>
    <p:extLst>
      <p:ext uri="{BB962C8B-B14F-4D97-AF65-F5344CB8AC3E}">
        <p14:creationId xmlns:p14="http://schemas.microsoft.com/office/powerpoint/2010/main" val="6594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Picture with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74C8CE4-6594-4434-AA7B-C5DDAFBE02A0}" type="datetime1">
              <a:rPr lang="en-US" smtClean="0"/>
              <a:t>8/19/2024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lvl1pPr>
          </a:lstStyle>
          <a:p>
            <a:r>
              <a:rPr lang="en-US"/>
              <a:t>Education Planning</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a:t>Click to edit Master title style</a:t>
            </a:r>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79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140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71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06594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96132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376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667345-2558-425A-8533-9BFDBCE15005}" type="datetime1">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406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23159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8/19/2024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401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D6E202-B606-4609-B914-27C9371A1F6D}" type="datetime1">
              <a:rPr lang="en-US" smtClean="0"/>
              <a:t>8/19/2024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9535594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xml"/><Relationship Id="rId7" Type="http://schemas.openxmlformats.org/officeDocument/2006/relationships/diagramColors" Target="../diagrams/colors5.xml"/><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diagramQuickStyle" Target="../diagrams/quickStyle5.xml"/><Relationship Id="rId11" Type="http://schemas.openxmlformats.org/officeDocument/2006/relationships/image" Target="../media/image17.png"/><Relationship Id="rId5" Type="http://schemas.openxmlformats.org/officeDocument/2006/relationships/diagramLayout" Target="../diagrams/layout5.xml"/><Relationship Id="rId10" Type="http://schemas.openxmlformats.org/officeDocument/2006/relationships/image" Target="../media/image16.png"/><Relationship Id="rId4" Type="http://schemas.openxmlformats.org/officeDocument/2006/relationships/diagramData" Target="../diagrams/data5.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8.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8.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8.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8.xml"/><Relationship Id="rId1" Type="http://schemas.openxmlformats.org/officeDocument/2006/relationships/themeOverride" Target="../theme/themeOverride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BF6C-46A0-7A63-2B0B-F85C0CE61B84}"/>
              </a:ext>
            </a:extLst>
          </p:cNvPr>
          <p:cNvSpPr>
            <a:spLocks noGrp="1"/>
          </p:cNvSpPr>
          <p:nvPr>
            <p:ph type="ctrTitle"/>
          </p:nvPr>
        </p:nvSpPr>
        <p:spPr>
          <a:xfrm>
            <a:off x="2097903" y="226974"/>
            <a:ext cx="7636831" cy="5054008"/>
          </a:xfrm>
        </p:spPr>
        <p:txBody>
          <a:bodyPr anchor="ctr">
            <a:normAutofit/>
          </a:bodyPr>
          <a:lstStyle/>
          <a:p>
            <a:r>
              <a:rPr lang="zh-CN" altLang="en-US" dirty="0">
                <a:latin typeface="楷体"/>
                <a:ea typeface="楷体"/>
              </a:rPr>
              <a:t>税务规划基础</a:t>
            </a:r>
            <a:endParaRPr lang="zh-CN" altLang="en-US" dirty="0">
              <a:latin typeface="楷体" panose="02010609060101010101" pitchFamily="49" charset="-122"/>
              <a:ea typeface="楷体" panose="02010609060101010101" pitchFamily="49" charset="-122"/>
            </a:endParaRPr>
          </a:p>
        </p:txBody>
      </p:sp>
      <p:sp>
        <p:nvSpPr>
          <p:cNvPr id="3" name="Subtitle 2">
            <a:extLst>
              <a:ext uri="{FF2B5EF4-FFF2-40B4-BE49-F238E27FC236}">
                <a16:creationId xmlns:a16="http://schemas.microsoft.com/office/drawing/2014/main" id="{BF758FD3-10DE-E4CE-C4FD-36D71C6F3E76}"/>
              </a:ext>
            </a:extLst>
          </p:cNvPr>
          <p:cNvSpPr>
            <a:spLocks noGrp="1"/>
          </p:cNvSpPr>
          <p:nvPr>
            <p:ph type="subTitle" idx="1"/>
          </p:nvPr>
        </p:nvSpPr>
        <p:spPr>
          <a:xfrm>
            <a:off x="3916833" y="1380272"/>
            <a:ext cx="3341488" cy="5054008"/>
          </a:xfrm>
        </p:spPr>
        <p:txBody>
          <a:bodyPr anchor="ctr">
            <a:normAutofit/>
          </a:bodyPr>
          <a:lstStyle/>
          <a:p>
            <a:r>
              <a:rPr lang="zh-CN" altLang="en-US" dirty="0">
                <a:ea typeface="宋体"/>
              </a:rPr>
              <a:t>报税系列第七课</a:t>
            </a:r>
            <a:endParaRPr lang="en-US" altLang="zh-CN" dirty="0">
              <a:ea typeface="宋体"/>
            </a:endParaRPr>
          </a:p>
        </p:txBody>
      </p:sp>
      <p:pic>
        <p:nvPicPr>
          <p:cNvPr id="5" name="Picture 4" descr="A dollar sign under an umbrella&#10;&#10;Description automatically generated">
            <a:extLst>
              <a:ext uri="{FF2B5EF4-FFF2-40B4-BE49-F238E27FC236}">
                <a16:creationId xmlns:a16="http://schemas.microsoft.com/office/drawing/2014/main" id="{84EBB961-27CE-6D9C-2C2C-E5F60C7A4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26518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40B4B2-316A-D31A-3C2B-D008570561B3}"/>
              </a:ext>
            </a:extLst>
          </p:cNvPr>
          <p:cNvPicPr>
            <a:picLocks noGrp="1" noChangeAspect="1"/>
          </p:cNvPicPr>
          <p:nvPr>
            <p:ph idx="1"/>
          </p:nvPr>
        </p:nvPicPr>
        <p:blipFill>
          <a:blip r:embed="rId3"/>
          <a:stretch>
            <a:fillRect/>
          </a:stretch>
        </p:blipFill>
        <p:spPr>
          <a:xfrm>
            <a:off x="92819" y="388078"/>
            <a:ext cx="11876361" cy="5801465"/>
          </a:xfrm>
        </p:spPr>
      </p:pic>
      <p:sp>
        <p:nvSpPr>
          <p:cNvPr id="4" name="Footer Placeholder 3">
            <a:extLst>
              <a:ext uri="{FF2B5EF4-FFF2-40B4-BE49-F238E27FC236}">
                <a16:creationId xmlns:a16="http://schemas.microsoft.com/office/drawing/2014/main" id="{829D9970-E3A9-5375-DDA8-884DC6AB2C29}"/>
              </a:ext>
            </a:extLst>
          </p:cNvPr>
          <p:cNvSpPr>
            <a:spLocks noGrp="1"/>
          </p:cNvSpPr>
          <p:nvPr>
            <p:ph type="ftr" sz="quarter" idx="11"/>
          </p:nvPr>
        </p:nvSpPr>
        <p:spPr/>
        <p:txBody>
          <a:bodyPr/>
          <a:lstStyle/>
          <a:p>
            <a:r>
              <a:rPr lang="en-US"/>
              <a:t>For Internal Training Only</a:t>
            </a:r>
          </a:p>
        </p:txBody>
      </p:sp>
      <p:sp>
        <p:nvSpPr>
          <p:cNvPr id="2" name="Rectangle: Rounded Corners 1">
            <a:extLst>
              <a:ext uri="{FF2B5EF4-FFF2-40B4-BE49-F238E27FC236}">
                <a16:creationId xmlns:a16="http://schemas.microsoft.com/office/drawing/2014/main" id="{43AD1033-22AF-B973-F2D0-E9F697FDF698}"/>
              </a:ext>
            </a:extLst>
          </p:cNvPr>
          <p:cNvSpPr/>
          <p:nvPr/>
        </p:nvSpPr>
        <p:spPr>
          <a:xfrm>
            <a:off x="3745887" y="5089109"/>
            <a:ext cx="1992761" cy="3651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Unlimited</a:t>
            </a:r>
          </a:p>
        </p:txBody>
      </p:sp>
      <p:sp>
        <p:nvSpPr>
          <p:cNvPr id="3" name="Rectangle: Rounded Corners 2">
            <a:extLst>
              <a:ext uri="{FF2B5EF4-FFF2-40B4-BE49-F238E27FC236}">
                <a16:creationId xmlns:a16="http://schemas.microsoft.com/office/drawing/2014/main" id="{903D99BC-CDF1-DE73-CC5C-3E9FA2A3C36D}"/>
              </a:ext>
            </a:extLst>
          </p:cNvPr>
          <p:cNvSpPr/>
          <p:nvPr/>
        </p:nvSpPr>
        <p:spPr>
          <a:xfrm>
            <a:off x="9775672" y="4723984"/>
            <a:ext cx="1992761" cy="3651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 Office</a:t>
            </a:r>
          </a:p>
        </p:txBody>
      </p:sp>
      <p:sp>
        <p:nvSpPr>
          <p:cNvPr id="5" name="Rectangle: Rounded Corners 4">
            <a:extLst>
              <a:ext uri="{FF2B5EF4-FFF2-40B4-BE49-F238E27FC236}">
                <a16:creationId xmlns:a16="http://schemas.microsoft.com/office/drawing/2014/main" id="{D978D333-5F0A-91C8-2E39-F0C0E37F59A8}"/>
              </a:ext>
            </a:extLst>
          </p:cNvPr>
          <p:cNvSpPr/>
          <p:nvPr/>
        </p:nvSpPr>
        <p:spPr>
          <a:xfrm>
            <a:off x="9775672" y="3610937"/>
            <a:ext cx="1992761" cy="3651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Unlimited</a:t>
            </a:r>
          </a:p>
        </p:txBody>
      </p:sp>
      <p:sp>
        <p:nvSpPr>
          <p:cNvPr id="7" name="Rectangle: Rounded Corners 6">
            <a:extLst>
              <a:ext uri="{FF2B5EF4-FFF2-40B4-BE49-F238E27FC236}">
                <a16:creationId xmlns:a16="http://schemas.microsoft.com/office/drawing/2014/main" id="{8D9377AE-C7CA-4389-23D7-9739C0010467}"/>
              </a:ext>
            </a:extLst>
          </p:cNvPr>
          <p:cNvSpPr/>
          <p:nvPr/>
        </p:nvSpPr>
        <p:spPr>
          <a:xfrm>
            <a:off x="9775672" y="1385897"/>
            <a:ext cx="1992761" cy="3651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Unlimited</a:t>
            </a:r>
          </a:p>
        </p:txBody>
      </p:sp>
      <p:sp>
        <p:nvSpPr>
          <p:cNvPr id="8" name="Rectangle: Rounded Corners 7">
            <a:extLst>
              <a:ext uri="{FF2B5EF4-FFF2-40B4-BE49-F238E27FC236}">
                <a16:creationId xmlns:a16="http://schemas.microsoft.com/office/drawing/2014/main" id="{448BE294-A2CD-124C-3BF4-08D2B5ADE53B}"/>
              </a:ext>
            </a:extLst>
          </p:cNvPr>
          <p:cNvSpPr/>
          <p:nvPr/>
        </p:nvSpPr>
        <p:spPr>
          <a:xfrm>
            <a:off x="3745886" y="2634526"/>
            <a:ext cx="1992761" cy="97641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Computers, Furniture, Printers, Equipment</a:t>
            </a:r>
          </a:p>
        </p:txBody>
      </p:sp>
      <p:sp>
        <p:nvSpPr>
          <p:cNvPr id="9" name="Rectangle: Rounded Corners 8">
            <a:extLst>
              <a:ext uri="{FF2B5EF4-FFF2-40B4-BE49-F238E27FC236}">
                <a16:creationId xmlns:a16="http://schemas.microsoft.com/office/drawing/2014/main" id="{993F821B-2F37-A193-DFC9-DF5406F469B1}"/>
              </a:ext>
            </a:extLst>
          </p:cNvPr>
          <p:cNvSpPr/>
          <p:nvPr/>
        </p:nvSpPr>
        <p:spPr>
          <a:xfrm>
            <a:off x="3745886" y="815072"/>
            <a:ext cx="1885557" cy="6605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Deduct Immediately if Qualified</a:t>
            </a:r>
          </a:p>
        </p:txBody>
      </p:sp>
      <p:sp>
        <p:nvSpPr>
          <p:cNvPr id="10" name="Rectangle: Rounded Corners 9">
            <a:extLst>
              <a:ext uri="{FF2B5EF4-FFF2-40B4-BE49-F238E27FC236}">
                <a16:creationId xmlns:a16="http://schemas.microsoft.com/office/drawing/2014/main" id="{9BD5D699-ECD7-629D-C7B1-CF70F4F9CDBB}"/>
              </a:ext>
            </a:extLst>
          </p:cNvPr>
          <p:cNvSpPr/>
          <p:nvPr/>
        </p:nvSpPr>
        <p:spPr>
          <a:xfrm>
            <a:off x="3745886" y="3705308"/>
            <a:ext cx="1992760" cy="63587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Up to $61,000 / Business</a:t>
            </a:r>
          </a:p>
        </p:txBody>
      </p:sp>
      <p:sp>
        <p:nvSpPr>
          <p:cNvPr id="11" name="Rectangle: Rounded Corners 10">
            <a:extLst>
              <a:ext uri="{FF2B5EF4-FFF2-40B4-BE49-F238E27FC236}">
                <a16:creationId xmlns:a16="http://schemas.microsoft.com/office/drawing/2014/main" id="{3804A0FF-22FE-0B02-1321-459B0C3416E5}"/>
              </a:ext>
            </a:extLst>
          </p:cNvPr>
          <p:cNvSpPr/>
          <p:nvPr/>
        </p:nvSpPr>
        <p:spPr>
          <a:xfrm>
            <a:off x="9829273" y="787977"/>
            <a:ext cx="1885557" cy="3651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Max $245,000</a:t>
            </a:r>
          </a:p>
        </p:txBody>
      </p:sp>
      <p:sp>
        <p:nvSpPr>
          <p:cNvPr id="12" name="Rectangle: Rounded Corners 11">
            <a:extLst>
              <a:ext uri="{FF2B5EF4-FFF2-40B4-BE49-F238E27FC236}">
                <a16:creationId xmlns:a16="http://schemas.microsoft.com/office/drawing/2014/main" id="{4586EAE5-DCC9-7CE6-8F8E-94DEA8DC6A6E}"/>
              </a:ext>
            </a:extLst>
          </p:cNvPr>
          <p:cNvSpPr/>
          <p:nvPr/>
        </p:nvSpPr>
        <p:spPr>
          <a:xfrm>
            <a:off x="9775670" y="4284126"/>
            <a:ext cx="1992761" cy="3651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100% 2022, 50% 2023</a:t>
            </a:r>
          </a:p>
        </p:txBody>
      </p:sp>
    </p:spTree>
    <p:extLst>
      <p:ext uri="{BB962C8B-B14F-4D97-AF65-F5344CB8AC3E}">
        <p14:creationId xmlns:p14="http://schemas.microsoft.com/office/powerpoint/2010/main" val="18221046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908-DF2F-473D-8C22-8D69267B1FEE}"/>
              </a:ext>
            </a:extLst>
          </p:cNvPr>
          <p:cNvSpPr>
            <a:spLocks noGrp="1"/>
          </p:cNvSpPr>
          <p:nvPr>
            <p:ph type="title"/>
          </p:nvPr>
        </p:nvSpPr>
        <p:spPr/>
        <p:txBody>
          <a:bodyPr>
            <a:normAutofit/>
          </a:bodyPr>
          <a:lstStyle/>
          <a:p>
            <a:r>
              <a:rPr lang="en-US" b="1" dirty="0">
                <a:cs typeface="Calibri Light"/>
              </a:rPr>
              <a:t>Deductions &amp; Credits </a:t>
            </a:r>
            <a:br>
              <a:rPr lang="en-US" b="1" dirty="0">
                <a:cs typeface="Calibri Light"/>
              </a:rPr>
            </a:br>
            <a:endParaRPr lang="ja-JP" altLang="en-US" sz="2394" b="1" dirty="0">
              <a:ea typeface="游ゴシック Light"/>
              <a:cs typeface="Calibri Light"/>
            </a:endParaRPr>
          </a:p>
        </p:txBody>
      </p:sp>
      <p:sp>
        <p:nvSpPr>
          <p:cNvPr id="3" name="Content Placeholder 2">
            <a:extLst>
              <a:ext uri="{FF2B5EF4-FFF2-40B4-BE49-F238E27FC236}">
                <a16:creationId xmlns:a16="http://schemas.microsoft.com/office/drawing/2014/main" id="{A11676E1-6092-49CF-B497-8F1072B17B24}"/>
              </a:ext>
            </a:extLst>
          </p:cNvPr>
          <p:cNvSpPr>
            <a:spLocks noGrp="1"/>
          </p:cNvSpPr>
          <p:nvPr>
            <p:ph idx="1"/>
          </p:nvPr>
        </p:nvSpPr>
        <p:spPr>
          <a:xfrm>
            <a:off x="1008184" y="1728216"/>
            <a:ext cx="9816123" cy="4902073"/>
          </a:xfrm>
        </p:spPr>
        <p:txBody>
          <a:bodyPr vert="horz" lIns="91208" tIns="45604" rIns="91208" bIns="45604" rtlCol="0" anchor="t">
            <a:normAutofit fontScale="70000" lnSpcReduction="20000"/>
          </a:bodyPr>
          <a:lstStyle/>
          <a:p>
            <a:pPr>
              <a:buFont typeface="Wingdings" panose="020B0604020202020204" pitchFamily="34" charset="0"/>
              <a:buChar char="ü"/>
            </a:pPr>
            <a:r>
              <a:rPr lang="en-US" sz="2200" dirty="0">
                <a:ea typeface="+mn-lt"/>
                <a:cs typeface="+mn-lt"/>
              </a:rPr>
              <a:t>Deductions</a:t>
            </a:r>
          </a:p>
          <a:p>
            <a:pPr lvl="1">
              <a:buFont typeface="Wingdings" panose="020B0604020202020204" pitchFamily="34" charset="0"/>
              <a:buChar char="ü"/>
            </a:pPr>
            <a:r>
              <a:rPr lang="en-US" sz="2200" dirty="0">
                <a:ea typeface="+mn-lt"/>
                <a:cs typeface="+mn-lt"/>
              </a:rPr>
              <a:t>Qualified plan contribution ($20,500, $27,000 if 50 and above)</a:t>
            </a:r>
            <a:endParaRPr lang="en-US" sz="2200" dirty="0">
              <a:cs typeface="Calibri" panose="020F0502020204030204"/>
            </a:endParaRPr>
          </a:p>
          <a:p>
            <a:pPr lvl="1">
              <a:buFont typeface="Wingdings" panose="020B0604020202020204" pitchFamily="34" charset="0"/>
              <a:buChar char="ü"/>
            </a:pPr>
            <a:r>
              <a:rPr lang="en-US" sz="2200" dirty="0">
                <a:ea typeface="+mn-lt"/>
                <a:cs typeface="+mn-lt"/>
              </a:rPr>
              <a:t>IRA contribution ($7,000 / $8,000), subject to income threshold</a:t>
            </a:r>
            <a:endParaRPr lang="en-US" sz="2200" dirty="0">
              <a:cs typeface="Calibri" panose="020F0502020204030204"/>
            </a:endParaRPr>
          </a:p>
          <a:p>
            <a:pPr lvl="1">
              <a:buFont typeface="Wingdings" panose="020B0604020202020204" pitchFamily="34" charset="0"/>
              <a:buChar char="ü"/>
            </a:pPr>
            <a:r>
              <a:rPr lang="en-US" sz="2200" dirty="0">
                <a:ea typeface="+mn-lt"/>
                <a:cs typeface="+mn-lt"/>
              </a:rPr>
              <a:t>HSA ($4,150/$8,300, age 55+: add 1000)</a:t>
            </a:r>
            <a:endParaRPr lang="en-US" sz="2200" dirty="0">
              <a:cs typeface="Calibri"/>
            </a:endParaRPr>
          </a:p>
          <a:p>
            <a:pPr lvl="1">
              <a:buFont typeface="Wingdings" panose="020B0604020202020204" pitchFamily="34" charset="0"/>
              <a:buChar char="ü"/>
            </a:pPr>
            <a:r>
              <a:rPr lang="en-US" sz="2200" dirty="0">
                <a:cs typeface="Calibri"/>
              </a:rPr>
              <a:t>Loss Harvesting to offset capital gain.</a:t>
            </a:r>
          </a:p>
          <a:p>
            <a:pPr lvl="1">
              <a:buFont typeface="Wingdings" panose="020B0604020202020204" pitchFamily="34" charset="0"/>
              <a:buChar char="ü"/>
            </a:pPr>
            <a:r>
              <a:rPr lang="en-US" sz="2200" dirty="0">
                <a:cs typeface="Calibri"/>
              </a:rPr>
              <a:t>Charity Donation</a:t>
            </a:r>
            <a:endParaRPr lang="en-US" sz="2200" dirty="0">
              <a:ea typeface="+mn-lt"/>
              <a:cs typeface="+mn-lt"/>
            </a:endParaRPr>
          </a:p>
          <a:p>
            <a:pPr>
              <a:buFont typeface="Wingdings" panose="020B0604020202020204" pitchFamily="34" charset="0"/>
              <a:buChar char="ü"/>
            </a:pPr>
            <a:r>
              <a:rPr lang="en-US" sz="2200" dirty="0">
                <a:ea typeface="+mn-lt"/>
                <a:cs typeface="+mn-lt"/>
              </a:rPr>
              <a:t>Tax Credits</a:t>
            </a:r>
            <a:endParaRPr lang="en-US" sz="2200" dirty="0">
              <a:cs typeface="Calibri"/>
            </a:endParaRPr>
          </a:p>
          <a:p>
            <a:pPr lvl="1">
              <a:buFont typeface="Wingdings" panose="020B0604020202020204" pitchFamily="34" charset="0"/>
              <a:buChar char="ü"/>
            </a:pPr>
            <a:r>
              <a:rPr lang="en-US" sz="2200" dirty="0">
                <a:ea typeface="+mn-lt"/>
                <a:cs typeface="+mn-lt"/>
              </a:rPr>
              <a:t>American opportunity credit: first 2000+25% of the next, up to $2500 (phase out starts $160,000- $180,000)</a:t>
            </a:r>
            <a:endParaRPr lang="en-US" sz="2200" dirty="0">
              <a:cs typeface="Calibri" panose="020F0502020204030204"/>
            </a:endParaRPr>
          </a:p>
          <a:p>
            <a:pPr lvl="1">
              <a:buFont typeface="Wingdings" panose="020B0604020202020204" pitchFamily="34" charset="0"/>
              <a:buChar char="ü"/>
            </a:pPr>
            <a:r>
              <a:rPr lang="en-US" sz="2200" dirty="0">
                <a:ea typeface="+mn-lt"/>
                <a:cs typeface="+mn-lt"/>
              </a:rPr>
              <a:t>Life time learning credit:20% of first $10,000, up to $2000  (phase out $160,000 - $180,000)</a:t>
            </a:r>
            <a:endParaRPr lang="en-US" sz="2200" dirty="0">
              <a:cs typeface="Calibri" panose="020F0502020204030204"/>
            </a:endParaRPr>
          </a:p>
          <a:p>
            <a:pPr lvl="1">
              <a:buFont typeface="Wingdings" panose="020B0604020202020204" pitchFamily="34" charset="0"/>
              <a:buChar char="ü"/>
            </a:pPr>
            <a:r>
              <a:rPr lang="en-US" sz="2200" dirty="0">
                <a:ea typeface="+mn-lt"/>
                <a:cs typeface="+mn-lt"/>
              </a:rPr>
              <a:t>Child tax credit </a:t>
            </a:r>
          </a:p>
          <a:p>
            <a:pPr lvl="2"/>
            <a:r>
              <a:rPr lang="en-US" sz="2200" dirty="0">
                <a:ea typeface="+mn-lt"/>
                <a:cs typeface="+mn-lt"/>
              </a:rPr>
              <a:t>$2000 for each qualifying child &lt;17, $1700 refundable</a:t>
            </a:r>
          </a:p>
          <a:p>
            <a:pPr lvl="2">
              <a:buFont typeface="Wingdings" panose="020B0604020202020204" pitchFamily="34" charset="0"/>
              <a:buChar char="ü"/>
            </a:pPr>
            <a:r>
              <a:rPr lang="en-US" sz="2200" dirty="0">
                <a:ea typeface="+mn-lt"/>
                <a:cs typeface="+mn-lt"/>
              </a:rPr>
              <a:t>$500 for each qualifying dependent</a:t>
            </a:r>
            <a:endParaRPr lang="en-US" sz="2200" dirty="0">
              <a:cs typeface="Calibri" panose="020F0502020204030204"/>
            </a:endParaRPr>
          </a:p>
          <a:p>
            <a:pPr lvl="1">
              <a:buFont typeface="Wingdings" panose="020B0604020202020204" pitchFamily="34" charset="0"/>
              <a:buChar char="ü"/>
            </a:pPr>
            <a:r>
              <a:rPr lang="en-US" sz="2200" dirty="0">
                <a:ea typeface="+mn-lt"/>
                <a:cs typeface="+mn-lt"/>
              </a:rPr>
              <a:t>Foreign earned income exclusion</a:t>
            </a:r>
            <a:endParaRPr lang="en-US" sz="2200" dirty="0">
              <a:cs typeface="Calibri" panose="020F0502020204030204"/>
            </a:endParaRPr>
          </a:p>
          <a:p>
            <a:pPr lvl="2">
              <a:buFont typeface="Wingdings" panose="020B0604020202020204" pitchFamily="34" charset="0"/>
              <a:buChar char="ü"/>
            </a:pPr>
            <a:r>
              <a:rPr lang="en-US" sz="2200" dirty="0">
                <a:ea typeface="+mn-lt"/>
                <a:cs typeface="+mn-lt"/>
              </a:rPr>
              <a:t>$126,500 for 2024</a:t>
            </a:r>
            <a:endParaRPr lang="en-US" sz="2200" dirty="0">
              <a:cs typeface="Calibri" panose="020F0502020204030204"/>
            </a:endParaRPr>
          </a:p>
          <a:p>
            <a:endParaRPr lang="en-US" sz="1596" dirty="0">
              <a:cs typeface="Calibri"/>
            </a:endParaRPr>
          </a:p>
          <a:p>
            <a:endParaRPr lang="en-US" sz="1596" dirty="0">
              <a:cs typeface="Calibri"/>
            </a:endParaRPr>
          </a:p>
        </p:txBody>
      </p:sp>
    </p:spTree>
    <p:extLst>
      <p:ext uri="{BB962C8B-B14F-4D97-AF65-F5344CB8AC3E}">
        <p14:creationId xmlns:p14="http://schemas.microsoft.com/office/powerpoint/2010/main" val="3771363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D191-3C50-BEA6-C553-3036DC3C2901}"/>
              </a:ext>
            </a:extLst>
          </p:cNvPr>
          <p:cNvSpPr>
            <a:spLocks noGrp="1"/>
          </p:cNvSpPr>
          <p:nvPr>
            <p:ph type="title"/>
          </p:nvPr>
        </p:nvSpPr>
        <p:spPr/>
        <p:txBody>
          <a:bodyPr/>
          <a:lstStyle/>
          <a:p>
            <a:r>
              <a:rPr lang="en-US" altLang="zh-CN" dirty="0"/>
              <a:t>HSA (Health</a:t>
            </a:r>
            <a:r>
              <a:rPr lang="zh-CN" altLang="en-US" dirty="0"/>
              <a:t> </a:t>
            </a:r>
            <a:r>
              <a:rPr lang="en-US" altLang="zh-CN" dirty="0"/>
              <a:t>Saving Account)</a:t>
            </a:r>
            <a:endParaRPr lang="en-US" dirty="0"/>
          </a:p>
        </p:txBody>
      </p:sp>
      <p:sp>
        <p:nvSpPr>
          <p:cNvPr id="3" name="Content Placeholder 2">
            <a:extLst>
              <a:ext uri="{FF2B5EF4-FFF2-40B4-BE49-F238E27FC236}">
                <a16:creationId xmlns:a16="http://schemas.microsoft.com/office/drawing/2014/main" id="{397E57EC-6B98-E4E4-18E4-3AF08DC3B132}"/>
              </a:ext>
            </a:extLst>
          </p:cNvPr>
          <p:cNvSpPr>
            <a:spLocks noGrp="1"/>
          </p:cNvSpPr>
          <p:nvPr>
            <p:ph idx="1"/>
          </p:nvPr>
        </p:nvSpPr>
        <p:spPr>
          <a:xfrm>
            <a:off x="1435608" y="2214694"/>
            <a:ext cx="9994391" cy="3939217"/>
          </a:xfrm>
        </p:spPr>
        <p:txBody>
          <a:bodyPr>
            <a:normAutofit fontScale="85000" lnSpcReduction="20000"/>
          </a:bodyPr>
          <a:lstStyle/>
          <a:p>
            <a:r>
              <a:rPr lang="zh-CN" altLang="en-US" dirty="0"/>
              <a:t>必须满足以下要求：</a:t>
            </a:r>
            <a:r>
              <a:rPr lang="en-US" dirty="0"/>
              <a:t> </a:t>
            </a:r>
          </a:p>
          <a:p>
            <a:pPr lvl="1"/>
            <a:r>
              <a:rPr lang="en-US" altLang="zh-CN" dirty="0"/>
              <a:t>HDHP</a:t>
            </a:r>
            <a:r>
              <a:rPr lang="zh-CN" altLang="en-US" dirty="0"/>
              <a:t>：</a:t>
            </a:r>
            <a:r>
              <a:rPr lang="en-US" dirty="0"/>
              <a:t>deductible: Single / Family: $1600/$3200; Out of Pocket Limit: Single/Family: ($8,050/$16,100)</a:t>
            </a:r>
          </a:p>
          <a:p>
            <a:pPr lvl="1" fontAlgn="base"/>
            <a:r>
              <a:rPr lang="en-US" b="0" i="0" dirty="0">
                <a:solidFill>
                  <a:srgbClr val="000000"/>
                </a:solidFill>
                <a:effectLst/>
                <a:latin typeface="Fidelity Sans"/>
              </a:rPr>
              <a:t>Not be enrolled in a health plan that is not an HSA-eligible plan, such as a full purpose health care flexible spending account (FSA)</a:t>
            </a:r>
          </a:p>
          <a:p>
            <a:pPr lvl="1" fontAlgn="base"/>
            <a:r>
              <a:rPr lang="en-US" b="0" i="0" dirty="0">
                <a:solidFill>
                  <a:srgbClr val="000000"/>
                </a:solidFill>
                <a:effectLst/>
                <a:latin typeface="Fidelity Sans"/>
              </a:rPr>
              <a:t>Not be enrolled in Medicare</a:t>
            </a:r>
          </a:p>
          <a:p>
            <a:pPr lvl="1" fontAlgn="base"/>
            <a:r>
              <a:rPr lang="en-US" b="0" i="0" dirty="0">
                <a:solidFill>
                  <a:srgbClr val="000000"/>
                </a:solidFill>
                <a:effectLst/>
                <a:latin typeface="Fidelity Sans"/>
              </a:rPr>
              <a:t>Not claimed as a dependent on someone else's tax return</a:t>
            </a:r>
          </a:p>
          <a:p>
            <a:pPr fontAlgn="base"/>
            <a:r>
              <a:rPr lang="zh-CN" altLang="en-US" b="0" i="0" dirty="0">
                <a:solidFill>
                  <a:srgbClr val="000000"/>
                </a:solidFill>
                <a:effectLst/>
                <a:latin typeface="Fidelity Sans"/>
              </a:rPr>
              <a:t>每年的截止日期：</a:t>
            </a:r>
            <a:r>
              <a:rPr lang="en-US" b="0" i="0" dirty="0">
                <a:solidFill>
                  <a:srgbClr val="000000"/>
                </a:solidFill>
                <a:effectLst/>
                <a:latin typeface="Fidelity Sans"/>
              </a:rPr>
              <a:t>You generally have until the tax filing deadline to contribute to an HSA. In most tax years, this is at or around April 15. </a:t>
            </a:r>
            <a:endParaRPr lang="en-US" dirty="0"/>
          </a:p>
          <a:p>
            <a:r>
              <a:rPr lang="zh-CN" altLang="en-US" dirty="0"/>
              <a:t>存钱抵减当年收入</a:t>
            </a:r>
            <a:endParaRPr lang="en-US" altLang="zh-CN" dirty="0"/>
          </a:p>
          <a:p>
            <a:r>
              <a:rPr lang="zh-CN" altLang="en-US" dirty="0"/>
              <a:t>可以用于投资，投资增值免税</a:t>
            </a:r>
            <a:endParaRPr lang="en-US" altLang="zh-CN" dirty="0"/>
          </a:p>
          <a:p>
            <a:r>
              <a:rPr lang="zh-CN" altLang="en-US" dirty="0"/>
              <a:t>取钱用于医疗支出免税，用于其他用途则要交税</a:t>
            </a:r>
            <a:r>
              <a:rPr lang="en-US" altLang="zh-CN" dirty="0"/>
              <a:t>+20%</a:t>
            </a:r>
            <a:r>
              <a:rPr lang="zh-CN" altLang="en-US" dirty="0"/>
              <a:t>的罚款</a:t>
            </a:r>
            <a:endParaRPr lang="en-US" altLang="zh-CN" dirty="0"/>
          </a:p>
          <a:p>
            <a:r>
              <a:rPr lang="en-US" dirty="0"/>
              <a:t>65</a:t>
            </a:r>
            <a:r>
              <a:rPr lang="zh-CN" altLang="en-US" dirty="0"/>
              <a:t>岁之后不能再存</a:t>
            </a:r>
            <a:endParaRPr lang="en-US" dirty="0"/>
          </a:p>
        </p:txBody>
      </p:sp>
    </p:spTree>
    <p:extLst>
      <p:ext uri="{BB962C8B-B14F-4D97-AF65-F5344CB8AC3E}">
        <p14:creationId xmlns:p14="http://schemas.microsoft.com/office/powerpoint/2010/main" val="21837171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D85AD-A22B-F21D-E21E-7E85B2F40CDC}"/>
              </a:ext>
            </a:extLst>
          </p:cNvPr>
          <p:cNvSpPr>
            <a:spLocks noGrp="1"/>
          </p:cNvSpPr>
          <p:nvPr>
            <p:ph type="title"/>
          </p:nvPr>
        </p:nvSpPr>
        <p:spPr/>
        <p:txBody>
          <a:bodyPr>
            <a:normAutofit/>
          </a:bodyPr>
          <a:lstStyle/>
          <a:p>
            <a:r>
              <a:rPr lang="zh-CN" altLang="en-US" dirty="0"/>
              <a:t>边际税率 </a:t>
            </a:r>
            <a:r>
              <a:rPr lang="en-US" dirty="0"/>
              <a:t>VS </a:t>
            </a:r>
            <a:r>
              <a:rPr lang="zh-CN" altLang="en-US" dirty="0"/>
              <a:t>平均税率</a:t>
            </a:r>
            <a:endParaRPr lang="en-US" dirty="0"/>
          </a:p>
        </p:txBody>
      </p:sp>
      <p:pic>
        <p:nvPicPr>
          <p:cNvPr id="18" name="Content Placeholder 17">
            <a:extLst>
              <a:ext uri="{FF2B5EF4-FFF2-40B4-BE49-F238E27FC236}">
                <a16:creationId xmlns:a16="http://schemas.microsoft.com/office/drawing/2014/main" id="{A2DE4504-9B14-E7C9-3576-03E175A6CD1F}"/>
              </a:ext>
            </a:extLst>
          </p:cNvPr>
          <p:cNvPicPr>
            <a:picLocks noGrp="1" noChangeAspect="1"/>
          </p:cNvPicPr>
          <p:nvPr>
            <p:ph idx="1"/>
          </p:nvPr>
        </p:nvPicPr>
        <p:blipFill>
          <a:blip r:embed="rId3"/>
          <a:stretch>
            <a:fillRect/>
          </a:stretch>
        </p:blipFill>
        <p:spPr>
          <a:xfrm>
            <a:off x="1269388" y="2056207"/>
            <a:ext cx="6972351" cy="2943247"/>
          </a:xfrm>
        </p:spPr>
      </p:pic>
      <p:sp>
        <p:nvSpPr>
          <p:cNvPr id="12" name="Rectangle: Rounded Corners 11">
            <a:extLst>
              <a:ext uri="{FF2B5EF4-FFF2-40B4-BE49-F238E27FC236}">
                <a16:creationId xmlns:a16="http://schemas.microsoft.com/office/drawing/2014/main" id="{5377E466-C2F7-706D-9791-149447A6A0DB}"/>
              </a:ext>
            </a:extLst>
          </p:cNvPr>
          <p:cNvSpPr/>
          <p:nvPr/>
        </p:nvSpPr>
        <p:spPr>
          <a:xfrm>
            <a:off x="8347660" y="2071662"/>
            <a:ext cx="3461975" cy="3016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$200,000 Taxable Income (MFJ) </a:t>
            </a:r>
          </a:p>
          <a:p>
            <a:endParaRPr lang="en-US" dirty="0"/>
          </a:p>
          <a:p>
            <a:r>
              <a:rPr lang="en-US" dirty="0"/>
              <a:t>Tax = $30,427 + ($200,000 - $178,150) * 24% = $</a:t>
            </a:r>
            <a:r>
              <a:rPr lang="en-US" altLang="zh-CN" dirty="0"/>
              <a:t>35,671</a:t>
            </a:r>
          </a:p>
          <a:p>
            <a:endParaRPr lang="en-US" dirty="0"/>
          </a:p>
          <a:p>
            <a:r>
              <a:rPr lang="en-US" dirty="0"/>
              <a:t>Marginal Tax Rate: 24%</a:t>
            </a:r>
          </a:p>
          <a:p>
            <a:r>
              <a:rPr lang="en-US" dirty="0"/>
              <a:t>Average Tax Rate: 17.84%</a:t>
            </a:r>
          </a:p>
          <a:p>
            <a:endParaRPr lang="en-US" dirty="0"/>
          </a:p>
          <a:p>
            <a:r>
              <a:rPr lang="en-US" dirty="0"/>
              <a:t>Every Dollar of Tax Income you Save: You Save 24 Cents</a:t>
            </a:r>
          </a:p>
        </p:txBody>
      </p:sp>
      <p:sp>
        <p:nvSpPr>
          <p:cNvPr id="13" name="Arrow: Right 12">
            <a:extLst>
              <a:ext uri="{FF2B5EF4-FFF2-40B4-BE49-F238E27FC236}">
                <a16:creationId xmlns:a16="http://schemas.microsoft.com/office/drawing/2014/main" id="{B5F45BBC-E204-D412-C172-243902C4B08D}"/>
              </a:ext>
            </a:extLst>
          </p:cNvPr>
          <p:cNvSpPr/>
          <p:nvPr/>
        </p:nvSpPr>
        <p:spPr>
          <a:xfrm rot="9438575">
            <a:off x="5864773" y="3777701"/>
            <a:ext cx="523415" cy="397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36CF9FC-4886-9EDF-2507-35B4AE4251E3}"/>
              </a:ext>
            </a:extLst>
          </p:cNvPr>
          <p:cNvSpPr/>
          <p:nvPr/>
        </p:nvSpPr>
        <p:spPr>
          <a:xfrm>
            <a:off x="5469466" y="4168402"/>
            <a:ext cx="1019622" cy="4351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4234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bg/>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83510E5B-46F4-4B2E-8DDA-3A7B213A1192}"/>
              </a:ext>
            </a:extLst>
          </p:cNvPr>
          <p:cNvSpPr txBox="1">
            <a:spLocks/>
          </p:cNvSpPr>
          <p:nvPr/>
        </p:nvSpPr>
        <p:spPr>
          <a:xfrm>
            <a:off x="1792756" y="5539481"/>
            <a:ext cx="9779002" cy="658251"/>
          </a:xfrm>
          <a:prstGeom prst="rect">
            <a:avLst/>
          </a:prstGeom>
        </p:spPr>
        <p:txBody>
          <a:bodyPr anchor="ctr">
            <a:noAutofit/>
          </a:bodyPr>
          <a:lstStyle>
            <a:lvl1pPr marL="0" indent="0" algn="l" defTabSz="914400" rtl="0" eaLnBrk="1" latinLnBrk="0" hangingPunct="1">
              <a:lnSpc>
                <a:spcPct val="100000"/>
              </a:lnSpc>
              <a:spcBef>
                <a:spcPts val="0"/>
              </a:spcBef>
              <a:spcAft>
                <a:spcPts val="100"/>
              </a:spcAft>
              <a:buClr>
                <a:schemeClr val="bg2"/>
              </a:buClr>
              <a:buFont typeface="Arial" panose="020B0604020202020204" pitchFamily="34" charset="0"/>
              <a:buNone/>
              <a:defRPr sz="10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Narrow" panose="020B0606020202030204" pitchFamily="34" charset="0"/>
              <a:buChar char="–"/>
              <a:defRPr sz="2000" kern="1200">
                <a:solidFill>
                  <a:srgbClr val="6D6E7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rgbClr val="6D6E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6D6E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BC1"/>
              </a:buClr>
              <a:defRPr/>
            </a:pPr>
            <a:r>
              <a:rPr lang="en-US" sz="1200" dirty="0">
                <a:solidFill>
                  <a:sysClr val="window" lastClr="FFFFFF">
                    <a:lumMod val="50000"/>
                  </a:sysClr>
                </a:solidFill>
                <a:latin typeface="Arial"/>
              </a:rPr>
              <a:t>* Reflects addition of 3.8% Surtax on Investment Income, which is applied based on Adjusted Gross Income (AGI)</a:t>
            </a:r>
          </a:p>
          <a:p>
            <a:pPr>
              <a:buClr>
                <a:srgbClr val="007BC1"/>
              </a:buClr>
              <a:defRPr/>
            </a:pPr>
            <a:r>
              <a:rPr lang="en-US" sz="1200" dirty="0">
                <a:solidFill>
                  <a:srgbClr val="A29E95">
                    <a:lumMod val="75000"/>
                  </a:srgbClr>
                </a:solidFill>
                <a:latin typeface="Arial"/>
              </a:rPr>
              <a:t>Sources: Rev. Proc. 2022-38 Oct. 18, 2022, Rev. Proc. 2021-45 Nov. 10, 2021</a:t>
            </a:r>
          </a:p>
        </p:txBody>
      </p:sp>
      <p:sp>
        <p:nvSpPr>
          <p:cNvPr id="14" name="Title 3">
            <a:extLst>
              <a:ext uri="{FF2B5EF4-FFF2-40B4-BE49-F238E27FC236}">
                <a16:creationId xmlns:a16="http://schemas.microsoft.com/office/drawing/2014/main" id="{9213CCCD-E5B0-4B54-AC25-1CC49D9BAB60}"/>
              </a:ext>
            </a:extLst>
          </p:cNvPr>
          <p:cNvSpPr txBox="1">
            <a:spLocks/>
          </p:cNvSpPr>
          <p:nvPr/>
        </p:nvSpPr>
        <p:spPr>
          <a:xfrm>
            <a:off x="1960880" y="0"/>
            <a:ext cx="11074400" cy="914400"/>
          </a:xfrm>
          <a:prstGeom prst="rect">
            <a:avLst/>
          </a:prstGeom>
        </p:spPr>
        <p:txBody>
          <a:bodyPr anchor="ctr"/>
          <a:lstStyle>
            <a:lvl1pPr algn="l" defTabSz="914400" rtl="0" eaLnBrk="1" latinLnBrk="0" hangingPunct="1">
              <a:lnSpc>
                <a:spcPct val="90000"/>
              </a:lnSpc>
              <a:spcBef>
                <a:spcPts val="0"/>
              </a:spcBef>
              <a:buNone/>
              <a:defRPr sz="3200" b="1" kern="1200" cap="none" baseline="0">
                <a:solidFill>
                  <a:schemeClr val="tx1"/>
                </a:solidFill>
                <a:latin typeface="+mj-lt"/>
                <a:ea typeface="+mj-ea"/>
                <a:cs typeface="+mj-cs"/>
              </a:defRPr>
            </a:lvl1pPr>
          </a:lstStyle>
          <a:p>
            <a:pPr>
              <a:defRPr/>
            </a:pPr>
            <a:r>
              <a:rPr lang="en-US" dirty="0">
                <a:solidFill>
                  <a:srgbClr val="002245"/>
                </a:solidFill>
                <a:latin typeface="PrudentialModern SemCond"/>
              </a:rPr>
              <a:t>Capital Gains Taxes 2023</a:t>
            </a:r>
          </a:p>
        </p:txBody>
      </p:sp>
      <p:graphicFrame>
        <p:nvGraphicFramePr>
          <p:cNvPr id="15" name="Content Placeholder 3">
            <a:extLst>
              <a:ext uri="{FF2B5EF4-FFF2-40B4-BE49-F238E27FC236}">
                <a16:creationId xmlns:a16="http://schemas.microsoft.com/office/drawing/2014/main" id="{4FF93B85-8117-49D2-A8A6-8AF8C126E478}"/>
              </a:ext>
            </a:extLst>
          </p:cNvPr>
          <p:cNvGraphicFramePr>
            <a:graphicFrameLocks/>
          </p:cNvGraphicFramePr>
          <p:nvPr/>
        </p:nvGraphicFramePr>
        <p:xfrm>
          <a:off x="1847961" y="816793"/>
          <a:ext cx="8144733" cy="2363871"/>
        </p:xfrm>
        <a:graphic>
          <a:graphicData uri="http://schemas.openxmlformats.org/drawingml/2006/table">
            <a:tbl>
              <a:tblPr firstRow="1" bandRow="1"/>
              <a:tblGrid>
                <a:gridCol w="535484">
                  <a:extLst>
                    <a:ext uri="{9D8B030D-6E8A-4147-A177-3AD203B41FA5}">
                      <a16:colId xmlns:a16="http://schemas.microsoft.com/office/drawing/2014/main" val="3085096198"/>
                    </a:ext>
                  </a:extLst>
                </a:gridCol>
                <a:gridCol w="2919361">
                  <a:extLst>
                    <a:ext uri="{9D8B030D-6E8A-4147-A177-3AD203B41FA5}">
                      <a16:colId xmlns:a16="http://schemas.microsoft.com/office/drawing/2014/main" val="20000"/>
                    </a:ext>
                  </a:extLst>
                </a:gridCol>
                <a:gridCol w="1566826">
                  <a:extLst>
                    <a:ext uri="{9D8B030D-6E8A-4147-A177-3AD203B41FA5}">
                      <a16:colId xmlns:a16="http://schemas.microsoft.com/office/drawing/2014/main" val="20002"/>
                    </a:ext>
                  </a:extLst>
                </a:gridCol>
                <a:gridCol w="3123062">
                  <a:extLst>
                    <a:ext uri="{9D8B030D-6E8A-4147-A177-3AD203B41FA5}">
                      <a16:colId xmlns:a16="http://schemas.microsoft.com/office/drawing/2014/main" val="3516020725"/>
                    </a:ext>
                  </a:extLst>
                </a:gridCol>
              </a:tblGrid>
              <a:tr h="481331">
                <a:tc rowSpan="5">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800" b="1" dirty="0">
                          <a:solidFill>
                            <a:schemeClr val="bg1"/>
                          </a:solidFill>
                          <a:latin typeface="+mn-lt"/>
                        </a:rPr>
                        <a:t>Single</a:t>
                      </a:r>
                    </a:p>
                  </a:txBody>
                  <a:tcPr marL="75418" marR="75418" marT="34290" marB="34290" vert="vert270" anchor="ctr">
                    <a:lnL>
                      <a:noFill/>
                    </a:lnL>
                    <a:lnR>
                      <a:noFill/>
                    </a:lnR>
                    <a:lnT w="12700" cmpd="sng">
                      <a:solidFill>
                        <a:srgbClr val="009ED1"/>
                      </a:solidFill>
                    </a:lnT>
                    <a:lnB w="12700" cmpd="sng">
                      <a:solidFill>
                        <a:srgbClr val="009ED1"/>
                      </a:solidFill>
                    </a:lnB>
                    <a:lnTlToBr w="12700" cmpd="sng">
                      <a:noFill/>
                      <a:prstDash val="solid"/>
                    </a:lnTlToBr>
                    <a:lnBlToTr w="12700" cmpd="sng">
                      <a:noFill/>
                      <a:prstDash val="solid"/>
                    </a:lnBlToTr>
                    <a:solidFill>
                      <a:srgbClr val="002245"/>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800" b="1" dirty="0">
                          <a:solidFill>
                            <a:schemeClr val="bg1"/>
                          </a:solidFill>
                          <a:latin typeface="+mn-lt"/>
                        </a:rPr>
                        <a:t>2022</a:t>
                      </a:r>
                    </a:p>
                  </a:txBody>
                  <a:tcPr marL="75418" marR="75418" marT="34290" marB="34290" anchor="ctr">
                    <a:lnL>
                      <a:noFill/>
                    </a:lnL>
                    <a:lnR>
                      <a:noFill/>
                    </a:lnR>
                    <a:lnT w="12700" cmpd="sng">
                      <a:solidFill>
                        <a:srgbClr val="009ED1"/>
                      </a:solidFill>
                    </a:lnT>
                    <a:lnB w="12700" cmpd="sng">
                      <a:solidFill>
                        <a:srgbClr val="009ED1"/>
                      </a:solidFill>
                    </a:lnB>
                    <a:lnTlToBr w="12700" cmpd="sng">
                      <a:noFill/>
                      <a:prstDash val="solid"/>
                    </a:lnTlToBr>
                    <a:lnBlToTr w="12700" cmpd="sng">
                      <a:noFill/>
                      <a:prstDash val="solid"/>
                    </a:lnBlToTr>
                    <a:solidFill>
                      <a:srgbClr val="002245"/>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800" dirty="0">
                          <a:solidFill>
                            <a:schemeClr val="bg1"/>
                          </a:solidFill>
                          <a:latin typeface="+mn-lt"/>
                        </a:rPr>
                        <a:t>Tax Rate</a:t>
                      </a:r>
                      <a:endParaRPr lang="en-US" sz="1800" b="1" dirty="0">
                        <a:solidFill>
                          <a:schemeClr val="bg1"/>
                        </a:solidFill>
                        <a:latin typeface="+mn-lt"/>
                      </a:endParaRPr>
                    </a:p>
                  </a:txBody>
                  <a:tcPr marL="75418" marR="75418" marT="34290" marB="34290" anchor="ctr">
                    <a:lnL>
                      <a:noFill/>
                    </a:lnL>
                    <a:lnR>
                      <a:noFill/>
                    </a:lnR>
                    <a:lnT w="12700" cmpd="sng">
                      <a:solidFill>
                        <a:srgbClr val="009ED1"/>
                      </a:solidFill>
                    </a:lnT>
                    <a:lnB w="12700" cmpd="sng">
                      <a:solidFill>
                        <a:srgbClr val="009ED1"/>
                      </a:solidFill>
                    </a:lnB>
                    <a:lnTlToBr w="12700" cmpd="sng">
                      <a:noFill/>
                      <a:prstDash val="solid"/>
                    </a:lnTlToBr>
                    <a:lnBlToTr w="12700" cmpd="sng">
                      <a:noFill/>
                      <a:prstDash val="solid"/>
                    </a:lnBlToTr>
                    <a:solidFill>
                      <a:srgbClr val="002245"/>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800" dirty="0">
                          <a:solidFill>
                            <a:schemeClr val="bg1"/>
                          </a:solidFill>
                          <a:latin typeface="+mn-lt"/>
                        </a:rPr>
                        <a:t>2023</a:t>
                      </a:r>
                      <a:endParaRPr lang="en-US" sz="1800" b="1" dirty="0">
                        <a:solidFill>
                          <a:schemeClr val="bg1"/>
                        </a:solidFill>
                        <a:latin typeface="+mn-lt"/>
                      </a:endParaRPr>
                    </a:p>
                  </a:txBody>
                  <a:tcPr marL="75418" marR="75418" marT="34290" marB="34290" anchor="ctr">
                    <a:lnL>
                      <a:noFill/>
                    </a:lnL>
                    <a:lnR>
                      <a:noFill/>
                    </a:lnR>
                    <a:lnT w="12700" cmpd="sng">
                      <a:solidFill>
                        <a:srgbClr val="009ED1"/>
                      </a:solidFill>
                    </a:lnT>
                    <a:lnB w="12700" cmpd="sng">
                      <a:solidFill>
                        <a:srgbClr val="009ED1"/>
                      </a:solidFill>
                    </a:lnB>
                    <a:lnTlToBr w="12700" cmpd="sng">
                      <a:noFill/>
                      <a:prstDash val="solid"/>
                    </a:lnTlToBr>
                    <a:lnBlToTr w="12700" cmpd="sng">
                      <a:noFill/>
                      <a:prstDash val="solid"/>
                    </a:lnBlToTr>
                    <a:solidFill>
                      <a:srgbClr val="002245"/>
                    </a:solidFill>
                  </a:tcPr>
                </a:tc>
                <a:extLst>
                  <a:ext uri="{0D108BD9-81ED-4DB2-BD59-A6C34878D82A}">
                    <a16:rowId xmlns:a16="http://schemas.microsoft.com/office/drawing/2014/main" val="10000"/>
                  </a:ext>
                </a:extLst>
              </a:tr>
              <a:tr h="470635">
                <a:tc vMerge="1">
                  <a:txBody>
                    <a:bodyPr/>
                    <a:lstStyle/>
                    <a:p>
                      <a:pPr marL="0" marR="0" algn="ctr" fontAlgn="ctr">
                        <a:lnSpc>
                          <a:spcPct val="100000"/>
                        </a:lnSpc>
                        <a:spcBef>
                          <a:spcPts val="0"/>
                        </a:spcBef>
                        <a:spcAft>
                          <a:spcPts val="0"/>
                        </a:spcAft>
                      </a:pPr>
                      <a:endParaRPr lang="en-US" sz="1600" dirty="0">
                        <a:solidFill>
                          <a:schemeClr val="accent4">
                            <a:lumMod val="25000"/>
                          </a:schemeClr>
                        </a:solidFill>
                        <a:latin typeface="PrudentialModern SemCond" pitchFamily="2" charset="0"/>
                        <a:ea typeface="Calibri"/>
                        <a:cs typeface="Times New Roman"/>
                      </a:endParaRPr>
                    </a:p>
                  </a:txBody>
                  <a:tcPr marL="10475" marR="10475" marT="9525" marB="0" anchor="ctr">
                    <a:solidFill>
                      <a:schemeClr val="accent3">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fontAlgn="ctr">
                        <a:lnSpc>
                          <a:spcPct val="100000"/>
                        </a:lnSpc>
                        <a:spcBef>
                          <a:spcPts val="0"/>
                        </a:spcBef>
                        <a:spcAft>
                          <a:spcPts val="0"/>
                        </a:spcAft>
                      </a:pPr>
                      <a:r>
                        <a:rPr lang="en-US" sz="1600" kern="1200" dirty="0">
                          <a:solidFill>
                            <a:schemeClr val="tx1"/>
                          </a:solidFill>
                          <a:latin typeface="+mn-lt"/>
                        </a:rPr>
                        <a:t>$0 - $41,675</a:t>
                      </a:r>
                      <a:endParaRPr lang="en-US" sz="1600" dirty="0">
                        <a:solidFill>
                          <a:schemeClr val="tx1"/>
                        </a:solidFill>
                        <a:latin typeface="+mn-lt"/>
                        <a:ea typeface="Calibri"/>
                        <a:cs typeface="Times New Roman"/>
                      </a:endParaRPr>
                    </a:p>
                  </a:txBody>
                  <a:tcPr marL="7856" marR="7856" marT="7144" marB="0" anchor="ctr">
                    <a:lnL w="12700" cmpd="sng">
                      <a:solidFill>
                        <a:srgbClr val="009ED1"/>
                      </a:solidFill>
                    </a:lnL>
                    <a:lnR>
                      <a:noFill/>
                    </a:lnR>
                    <a:lnT w="12700" cmpd="sng">
                      <a:solidFill>
                        <a:srgbClr val="009ED1"/>
                      </a:solid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800" b="1" dirty="0">
                          <a:solidFill>
                            <a:srgbClr val="345164"/>
                          </a:solidFill>
                          <a:latin typeface="+mn-lt"/>
                        </a:rPr>
                        <a:t>0%</a:t>
                      </a:r>
                      <a:endParaRPr lang="en-US" sz="1800" b="1" dirty="0">
                        <a:solidFill>
                          <a:srgbClr val="345164"/>
                        </a:solidFill>
                        <a:latin typeface="+mn-lt"/>
                        <a:ea typeface="Calibri"/>
                        <a:cs typeface="Times New Roman" pitchFamily="18" charset="0"/>
                      </a:endParaRPr>
                    </a:p>
                  </a:txBody>
                  <a:tcPr marL="56564" marR="56564" marT="0" marB="0" anchor="ctr">
                    <a:lnL>
                      <a:noFill/>
                    </a:lnL>
                    <a:lnR>
                      <a:noFill/>
                    </a:lnR>
                    <a:lnT w="12700" cmpd="sng">
                      <a:solidFill>
                        <a:srgbClr val="009ED1"/>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accent4">
                              <a:lumMod val="25000"/>
                            </a:schemeClr>
                          </a:solidFill>
                          <a:latin typeface="+mn-lt"/>
                        </a:rPr>
                        <a:t>$0</a:t>
                      </a:r>
                      <a:r>
                        <a:rPr lang="en-US" sz="1600" baseline="0" dirty="0">
                          <a:solidFill>
                            <a:schemeClr val="accent4">
                              <a:lumMod val="25000"/>
                            </a:schemeClr>
                          </a:solidFill>
                          <a:latin typeface="+mn-lt"/>
                        </a:rPr>
                        <a:t> - $44,625</a:t>
                      </a:r>
                      <a:endParaRPr lang="en-US" sz="1600" dirty="0">
                        <a:solidFill>
                          <a:schemeClr val="accent4">
                            <a:lumMod val="25000"/>
                          </a:schemeClr>
                        </a:solidFill>
                        <a:latin typeface="+mn-lt"/>
                      </a:endParaRPr>
                    </a:p>
                  </a:txBody>
                  <a:tcPr marL="66440" marR="66440" anchor="ctr">
                    <a:lnL>
                      <a:noFill/>
                    </a:lnL>
                    <a:lnR>
                      <a:noFill/>
                    </a:lnR>
                    <a:lnT w="12700" cmpd="sng">
                      <a:solidFill>
                        <a:srgbClr val="009ED1"/>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70635">
                <a:tc vMerge="1">
                  <a:txBody>
                    <a:bodyPr/>
                    <a:lstStyle/>
                    <a:p>
                      <a:pPr marL="0" marR="0" algn="ctr" fontAlgn="ctr">
                        <a:lnSpc>
                          <a:spcPct val="100000"/>
                        </a:lnSpc>
                        <a:spcBef>
                          <a:spcPts val="0"/>
                        </a:spcBef>
                        <a:spcAft>
                          <a:spcPts val="0"/>
                        </a:spcAft>
                      </a:pPr>
                      <a:endParaRPr lang="en-US" sz="1600" dirty="0">
                        <a:solidFill>
                          <a:schemeClr val="accent4">
                            <a:lumMod val="25000"/>
                          </a:schemeClr>
                        </a:solidFill>
                        <a:latin typeface="PrudentialModern SemCond" pitchFamily="2" charset="0"/>
                        <a:ea typeface="Calibri"/>
                        <a:cs typeface="Times New Roman"/>
                      </a:endParaRPr>
                    </a:p>
                  </a:txBody>
                  <a:tcPr marL="10475" marR="10475" marT="9525" marB="0" anchor="c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fontAlgn="ctr">
                        <a:lnSpc>
                          <a:spcPct val="100000"/>
                        </a:lnSpc>
                        <a:spcBef>
                          <a:spcPts val="0"/>
                        </a:spcBef>
                        <a:spcAft>
                          <a:spcPts val="0"/>
                        </a:spcAft>
                      </a:pPr>
                      <a:r>
                        <a:rPr lang="en-US" sz="1600" kern="1200" dirty="0">
                          <a:solidFill>
                            <a:schemeClr val="tx1"/>
                          </a:solidFill>
                          <a:latin typeface="+mn-lt"/>
                        </a:rPr>
                        <a:t>$41,676 - $200,000</a:t>
                      </a:r>
                      <a:endParaRPr lang="en-US" sz="1600" dirty="0">
                        <a:solidFill>
                          <a:schemeClr val="tx1"/>
                        </a:solidFill>
                        <a:latin typeface="+mn-lt"/>
                        <a:ea typeface="Calibri"/>
                        <a:cs typeface="Times New Roman"/>
                      </a:endParaRPr>
                    </a:p>
                  </a:txBody>
                  <a:tcPr marL="7856" marR="7856" marT="7144" marB="0" anchor="ctr">
                    <a:lnL w="12700" cmpd="sng">
                      <a:solidFill>
                        <a:srgbClr val="009ED1"/>
                      </a:solidFill>
                    </a:lnL>
                    <a:lnR>
                      <a:noFill/>
                    </a:lnR>
                    <a:lnT>
                      <a:noFill/>
                    </a:lnT>
                    <a:lnB>
                      <a:noFill/>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800" b="1" dirty="0">
                          <a:solidFill>
                            <a:srgbClr val="345164"/>
                          </a:solidFill>
                          <a:latin typeface="+mn-lt"/>
                        </a:rPr>
                        <a:t>15%</a:t>
                      </a:r>
                      <a:endParaRPr lang="en-US" sz="1800" b="1" dirty="0">
                        <a:solidFill>
                          <a:srgbClr val="345164"/>
                        </a:solidFill>
                        <a:latin typeface="+mn-lt"/>
                        <a:ea typeface="Calibri"/>
                        <a:cs typeface="Times New Roman" pitchFamily="18" charset="0"/>
                      </a:endParaRPr>
                    </a:p>
                  </a:txBody>
                  <a:tcPr marL="56564" marR="56564" marT="0" marB="0" anchor="ctr">
                    <a:lnL>
                      <a:noFill/>
                    </a:lnL>
                    <a:lnR>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accent4">
                              <a:lumMod val="25000"/>
                            </a:schemeClr>
                          </a:solidFill>
                          <a:latin typeface="+mn-lt"/>
                        </a:rPr>
                        <a:t>$44,625 - $2</a:t>
                      </a:r>
                      <a:r>
                        <a:rPr lang="en-US" sz="1600" baseline="0" dirty="0">
                          <a:solidFill>
                            <a:schemeClr val="accent4">
                              <a:lumMod val="25000"/>
                            </a:schemeClr>
                          </a:solidFill>
                          <a:latin typeface="+mn-lt"/>
                        </a:rPr>
                        <a:t>00,000</a:t>
                      </a:r>
                      <a:endParaRPr lang="en-US" sz="1600" dirty="0">
                        <a:solidFill>
                          <a:schemeClr val="accent4">
                            <a:lumMod val="25000"/>
                          </a:schemeClr>
                        </a:solidFill>
                        <a:latin typeface="+mn-lt"/>
                      </a:endParaRPr>
                    </a:p>
                  </a:txBody>
                  <a:tcPr marL="66440" marR="66440" anchor="ctr">
                    <a:lnL>
                      <a:noFill/>
                    </a:lnL>
                    <a:lnR>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10002"/>
                  </a:ext>
                </a:extLst>
              </a:tr>
              <a:tr h="470635">
                <a:tc vMerge="1">
                  <a:txBody>
                    <a:bodyPr/>
                    <a:lstStyle/>
                    <a:p>
                      <a:pPr marL="0" marR="0" algn="ctr" fontAlgn="ctr">
                        <a:lnSpc>
                          <a:spcPct val="100000"/>
                        </a:lnSpc>
                        <a:spcBef>
                          <a:spcPts val="0"/>
                        </a:spcBef>
                        <a:spcAft>
                          <a:spcPts val="0"/>
                        </a:spcAft>
                      </a:pPr>
                      <a:endParaRPr lang="en-US" sz="1600" dirty="0">
                        <a:solidFill>
                          <a:schemeClr val="accent4">
                            <a:lumMod val="25000"/>
                          </a:schemeClr>
                        </a:solidFill>
                        <a:latin typeface="PrudentialModern SemCond" pitchFamily="2" charset="0"/>
                        <a:ea typeface="Calibri"/>
                        <a:cs typeface="Times New Roman"/>
                      </a:endParaRPr>
                    </a:p>
                  </a:txBody>
                  <a:tcPr marL="10475" marR="10475" marT="9525" marB="0" anchor="ctr">
                    <a:solidFill>
                      <a:srgbClr val="91CCD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fontAlgn="ctr">
                        <a:lnSpc>
                          <a:spcPct val="100000"/>
                        </a:lnSpc>
                        <a:spcBef>
                          <a:spcPts val="0"/>
                        </a:spcBef>
                        <a:spcAft>
                          <a:spcPts val="0"/>
                        </a:spcAft>
                      </a:pPr>
                      <a:r>
                        <a:rPr lang="en-US" sz="1600" kern="1200" dirty="0">
                          <a:solidFill>
                            <a:schemeClr val="tx1"/>
                          </a:solidFill>
                          <a:latin typeface="+mn-lt"/>
                        </a:rPr>
                        <a:t>$200,001- $459,750</a:t>
                      </a:r>
                      <a:endParaRPr lang="en-US" sz="1600" dirty="0">
                        <a:solidFill>
                          <a:schemeClr val="tx1"/>
                        </a:solidFill>
                        <a:latin typeface="+mn-lt"/>
                        <a:ea typeface="Calibri"/>
                        <a:cs typeface="Times New Roman"/>
                      </a:endParaRPr>
                    </a:p>
                  </a:txBody>
                  <a:tcPr marL="7856" marR="7856" marT="7144" marB="0" anchor="ctr">
                    <a:lnL w="12700" cmpd="sng">
                      <a:solidFill>
                        <a:srgbClr val="009ED1"/>
                      </a:solid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800" b="1" dirty="0">
                          <a:solidFill>
                            <a:srgbClr val="345164"/>
                          </a:solidFill>
                          <a:latin typeface="+mn-lt"/>
                        </a:rPr>
                        <a:t>18.8%*</a:t>
                      </a:r>
                      <a:endParaRPr lang="en-US" sz="1800" b="1" dirty="0">
                        <a:solidFill>
                          <a:srgbClr val="345164"/>
                        </a:solidFill>
                        <a:latin typeface="+mn-lt"/>
                        <a:ea typeface="Calibri"/>
                        <a:cs typeface="Times New Roman" pitchFamily="18" charset="0"/>
                      </a:endParaRPr>
                    </a:p>
                  </a:txBody>
                  <a:tcPr marL="56564" marR="56564" marT="0" marB="0" anchor="ctr">
                    <a:lnL>
                      <a:noFill/>
                    </a:lnL>
                    <a:lnR>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accent4">
                              <a:lumMod val="25000"/>
                            </a:schemeClr>
                          </a:solidFill>
                          <a:latin typeface="+mn-lt"/>
                        </a:rPr>
                        <a:t>$200,000 - $492,300</a:t>
                      </a:r>
                    </a:p>
                  </a:txBody>
                  <a:tcPr marL="66440" marR="66440" anchor="ctr">
                    <a:lnL>
                      <a:noFill/>
                    </a:lnL>
                    <a:lnR>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70635">
                <a:tc vMerge="1">
                  <a:txBody>
                    <a:bodyPr/>
                    <a:lstStyle/>
                    <a:p>
                      <a:pPr marL="0" marR="0" algn="ctr" fontAlgn="ctr">
                        <a:lnSpc>
                          <a:spcPct val="100000"/>
                        </a:lnSpc>
                        <a:spcBef>
                          <a:spcPts val="0"/>
                        </a:spcBef>
                        <a:spcAft>
                          <a:spcPts val="0"/>
                        </a:spcAft>
                      </a:pPr>
                      <a:endParaRPr lang="en-US" sz="1600" dirty="0">
                        <a:solidFill>
                          <a:schemeClr val="accent4">
                            <a:lumMod val="25000"/>
                          </a:schemeClr>
                        </a:solidFill>
                        <a:latin typeface="PrudentialModern SemCond" pitchFamily="2" charset="0"/>
                        <a:ea typeface="Calibri"/>
                        <a:cs typeface="Times New Roman"/>
                      </a:endParaRPr>
                    </a:p>
                  </a:txBody>
                  <a:tcPr marL="10475" marR="10475" marT="9525" marB="0" anchor="ctr">
                    <a:solidFill>
                      <a:srgbClr val="91CCD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fontAlgn="ctr">
                        <a:lnSpc>
                          <a:spcPct val="100000"/>
                        </a:lnSpc>
                        <a:spcBef>
                          <a:spcPts val="0"/>
                        </a:spcBef>
                        <a:spcAft>
                          <a:spcPts val="0"/>
                        </a:spcAft>
                      </a:pPr>
                      <a:r>
                        <a:rPr lang="en-US" sz="1600" kern="1200" dirty="0">
                          <a:solidFill>
                            <a:schemeClr val="tx1"/>
                          </a:solidFill>
                          <a:latin typeface="+mn-lt"/>
                        </a:rPr>
                        <a:t>Above $459,750</a:t>
                      </a:r>
                      <a:endParaRPr lang="en-US" sz="1600" dirty="0">
                        <a:solidFill>
                          <a:schemeClr val="tx1"/>
                        </a:solidFill>
                        <a:latin typeface="+mn-lt"/>
                        <a:ea typeface="Calibri"/>
                        <a:cs typeface="Times New Roman"/>
                      </a:endParaRPr>
                    </a:p>
                  </a:txBody>
                  <a:tcPr marL="7856" marR="7856" marT="7144" marB="0" anchor="ctr">
                    <a:lnL w="12700" cmpd="sng">
                      <a:solidFill>
                        <a:srgbClr val="009ED1"/>
                      </a:solidFill>
                    </a:lnL>
                    <a:lnR>
                      <a:noFill/>
                    </a:lnR>
                    <a:lnT>
                      <a:noFill/>
                    </a:lnT>
                    <a:lnB w="12700" cmpd="sng">
                      <a:solidFill>
                        <a:srgbClr val="009ED1"/>
                      </a:solidFill>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800" b="1" dirty="0">
                          <a:solidFill>
                            <a:srgbClr val="345164"/>
                          </a:solidFill>
                          <a:latin typeface="+mn-lt"/>
                        </a:rPr>
                        <a:t>23.8%*</a:t>
                      </a:r>
                      <a:endParaRPr lang="en-US" sz="1800" b="1" dirty="0">
                        <a:solidFill>
                          <a:srgbClr val="345164"/>
                        </a:solidFill>
                        <a:latin typeface="+mn-lt"/>
                        <a:ea typeface="Calibri"/>
                        <a:cs typeface="Times New Roman" pitchFamily="18" charset="0"/>
                      </a:endParaRPr>
                    </a:p>
                  </a:txBody>
                  <a:tcPr marL="56564" marR="56564" marT="0" marB="0" anchor="ctr">
                    <a:lnL>
                      <a:noFill/>
                    </a:lnL>
                    <a:lnR>
                      <a:noFill/>
                    </a:lnR>
                    <a:lnT w="12700" cap="flat" cmpd="sng" algn="ctr">
                      <a:solidFill>
                        <a:sysClr val="window" lastClr="FFFFFF"/>
                      </a:solidFill>
                      <a:prstDash val="solid"/>
                      <a:round/>
                      <a:headEnd type="none" w="med" len="med"/>
                      <a:tailEnd type="none" w="med" len="med"/>
                    </a:lnT>
                    <a:lnB w="12700" cmpd="sng">
                      <a:solidFill>
                        <a:srgbClr val="009ED1"/>
                      </a:solidFill>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accent4">
                              <a:lumMod val="25000"/>
                            </a:schemeClr>
                          </a:solidFill>
                          <a:latin typeface="+mn-lt"/>
                        </a:rPr>
                        <a:t>$492,300+</a:t>
                      </a:r>
                    </a:p>
                  </a:txBody>
                  <a:tcPr marL="66440" marR="66440" anchor="ctr">
                    <a:lnL>
                      <a:noFill/>
                    </a:lnL>
                    <a:lnR>
                      <a:noFill/>
                    </a:lnR>
                    <a:lnT w="12700" cap="flat" cmpd="sng" algn="ctr">
                      <a:solidFill>
                        <a:sysClr val="window" lastClr="FFFFFF"/>
                      </a:solidFill>
                      <a:prstDash val="solid"/>
                      <a:round/>
                      <a:headEnd type="none" w="med" len="med"/>
                      <a:tailEnd type="none" w="med" len="med"/>
                    </a:lnT>
                    <a:lnB w="12700" cmpd="sng">
                      <a:solidFill>
                        <a:srgbClr val="009ED1"/>
                      </a:solidFill>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10007"/>
                  </a:ext>
                </a:extLst>
              </a:tr>
            </a:tbl>
          </a:graphicData>
        </a:graphic>
      </p:graphicFrame>
      <p:graphicFrame>
        <p:nvGraphicFramePr>
          <p:cNvPr id="16" name="Content Placeholder 3">
            <a:extLst>
              <a:ext uri="{FF2B5EF4-FFF2-40B4-BE49-F238E27FC236}">
                <a16:creationId xmlns:a16="http://schemas.microsoft.com/office/drawing/2014/main" id="{2EFE308F-F464-4365-8E78-00076B8B1D74}"/>
              </a:ext>
            </a:extLst>
          </p:cNvPr>
          <p:cNvGraphicFramePr>
            <a:graphicFrameLocks/>
          </p:cNvGraphicFramePr>
          <p:nvPr/>
        </p:nvGraphicFramePr>
        <p:xfrm>
          <a:off x="1847960" y="3233751"/>
          <a:ext cx="8144733" cy="2341806"/>
        </p:xfrm>
        <a:graphic>
          <a:graphicData uri="http://schemas.openxmlformats.org/drawingml/2006/table">
            <a:tbl>
              <a:tblPr firstRow="1" bandRow="1"/>
              <a:tblGrid>
                <a:gridCol w="550097">
                  <a:extLst>
                    <a:ext uri="{9D8B030D-6E8A-4147-A177-3AD203B41FA5}">
                      <a16:colId xmlns:a16="http://schemas.microsoft.com/office/drawing/2014/main" val="3085096198"/>
                    </a:ext>
                  </a:extLst>
                </a:gridCol>
                <a:gridCol w="2926110">
                  <a:extLst>
                    <a:ext uri="{9D8B030D-6E8A-4147-A177-3AD203B41FA5}">
                      <a16:colId xmlns:a16="http://schemas.microsoft.com/office/drawing/2014/main" val="20000"/>
                    </a:ext>
                  </a:extLst>
                </a:gridCol>
                <a:gridCol w="1573059">
                  <a:extLst>
                    <a:ext uri="{9D8B030D-6E8A-4147-A177-3AD203B41FA5}">
                      <a16:colId xmlns:a16="http://schemas.microsoft.com/office/drawing/2014/main" val="20002"/>
                    </a:ext>
                  </a:extLst>
                </a:gridCol>
                <a:gridCol w="3095467">
                  <a:extLst>
                    <a:ext uri="{9D8B030D-6E8A-4147-A177-3AD203B41FA5}">
                      <a16:colId xmlns:a16="http://schemas.microsoft.com/office/drawing/2014/main" val="3516020725"/>
                    </a:ext>
                  </a:extLst>
                </a:gridCol>
              </a:tblGrid>
              <a:tr h="470634">
                <a:tc rowSpan="4">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fontAlgn="ctr">
                        <a:lnSpc>
                          <a:spcPct val="100000"/>
                        </a:lnSpc>
                        <a:spcBef>
                          <a:spcPts val="0"/>
                        </a:spcBef>
                        <a:spcAft>
                          <a:spcPts val="0"/>
                        </a:spcAft>
                      </a:pPr>
                      <a:r>
                        <a:rPr lang="en-US" sz="1800" dirty="0">
                          <a:solidFill>
                            <a:schemeClr val="bg1"/>
                          </a:solidFill>
                          <a:latin typeface="+mn-lt"/>
                          <a:ea typeface="Calibri"/>
                          <a:cs typeface="Times New Roman"/>
                        </a:rPr>
                        <a:t>Joint</a:t>
                      </a:r>
                    </a:p>
                  </a:txBody>
                  <a:tcPr marL="7856" marR="7856" marT="7144" marB="0" vert="vert270" anchor="ctr">
                    <a:lnL>
                      <a:noFill/>
                    </a:lnL>
                    <a:lnR>
                      <a:noFill/>
                    </a:lnR>
                    <a:lnT w="12700" cmpd="sng">
                      <a:solidFill>
                        <a:srgbClr val="009ED1"/>
                      </a:solidFill>
                    </a:lnT>
                    <a:lnB w="12700" cmpd="sng">
                      <a:solidFill>
                        <a:srgbClr val="009ED1"/>
                      </a:solidFill>
                    </a:lnB>
                    <a:lnTlToBr w="12700" cmpd="sng">
                      <a:noFill/>
                      <a:prstDash val="solid"/>
                    </a:lnTlToBr>
                    <a:lnBlToTr w="12700" cmpd="sng">
                      <a:noFill/>
                      <a:prstDash val="solid"/>
                    </a:lnBlToTr>
                    <a:solidFill>
                      <a:srgbClr val="002245"/>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fontAlgn="ctr">
                        <a:lnSpc>
                          <a:spcPct val="100000"/>
                        </a:lnSpc>
                        <a:spcBef>
                          <a:spcPts val="0"/>
                        </a:spcBef>
                        <a:spcAft>
                          <a:spcPts val="0"/>
                        </a:spcAft>
                      </a:pPr>
                      <a:r>
                        <a:rPr lang="en-US" sz="1600" b="0" kern="1200" dirty="0">
                          <a:solidFill>
                            <a:schemeClr val="tx1"/>
                          </a:solidFill>
                          <a:latin typeface="+mn-lt"/>
                        </a:rPr>
                        <a:t>$0 - $83,350</a:t>
                      </a:r>
                      <a:endParaRPr lang="en-US" sz="1600" b="0" dirty="0">
                        <a:solidFill>
                          <a:schemeClr val="tx1"/>
                        </a:solidFill>
                        <a:latin typeface="+mn-lt"/>
                        <a:ea typeface="Calibri"/>
                        <a:cs typeface="Times New Roman"/>
                      </a:endParaRPr>
                    </a:p>
                  </a:txBody>
                  <a:tcPr marL="7856" marR="7856" marT="7144" marB="0" anchor="ctr">
                    <a:lnL>
                      <a:noFill/>
                    </a:lnL>
                    <a:lnR>
                      <a:noFill/>
                    </a:lnR>
                    <a:lnT w="12700" cmpd="sng">
                      <a:solidFill>
                        <a:srgbClr val="009ED1"/>
                      </a:solid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algn="ctr">
                        <a:lnSpc>
                          <a:spcPct val="100000"/>
                        </a:lnSpc>
                        <a:spcBef>
                          <a:spcPts val="0"/>
                        </a:spcBef>
                        <a:spcAft>
                          <a:spcPts val="0"/>
                        </a:spcAft>
                      </a:pPr>
                      <a:r>
                        <a:rPr lang="en-US" sz="1800" b="1" dirty="0">
                          <a:solidFill>
                            <a:schemeClr val="tx1"/>
                          </a:solidFill>
                          <a:latin typeface="+mn-lt"/>
                        </a:rPr>
                        <a:t>0%</a:t>
                      </a:r>
                      <a:endParaRPr lang="en-US" sz="1800" b="1" dirty="0">
                        <a:solidFill>
                          <a:schemeClr val="tx1"/>
                        </a:solidFill>
                        <a:latin typeface="+mn-lt"/>
                        <a:ea typeface="Calibri"/>
                        <a:cs typeface="Times New Roman" pitchFamily="18" charset="0"/>
                      </a:endParaRPr>
                    </a:p>
                  </a:txBody>
                  <a:tcPr marL="56564" marR="56564" marT="0" marB="0" anchor="ctr">
                    <a:lnL>
                      <a:noFill/>
                    </a:lnL>
                    <a:lnR>
                      <a:noFill/>
                    </a:lnR>
                    <a:lnT w="12700" cmpd="sng">
                      <a:solidFill>
                        <a:srgbClr val="009ED1"/>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600" b="0" dirty="0">
                          <a:solidFill>
                            <a:schemeClr val="accent4">
                              <a:lumMod val="25000"/>
                            </a:schemeClr>
                          </a:solidFill>
                          <a:latin typeface="+mn-lt"/>
                        </a:rPr>
                        <a:t>$0 - $89,250</a:t>
                      </a:r>
                    </a:p>
                  </a:txBody>
                  <a:tcPr marL="66440" marR="66440" anchor="ctr">
                    <a:lnL>
                      <a:noFill/>
                    </a:lnL>
                    <a:lnR>
                      <a:noFill/>
                    </a:lnR>
                    <a:lnT w="12700" cmpd="sng">
                      <a:solidFill>
                        <a:srgbClr val="009ED1"/>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70634">
                <a:tc vMerge="1">
                  <a:txBody>
                    <a:bodyPr/>
                    <a:lstStyle/>
                    <a:p>
                      <a:pPr marL="0" marR="0" algn="ctr" fontAlgn="ctr">
                        <a:lnSpc>
                          <a:spcPct val="100000"/>
                        </a:lnSpc>
                        <a:spcBef>
                          <a:spcPts val="0"/>
                        </a:spcBef>
                        <a:spcAft>
                          <a:spcPts val="0"/>
                        </a:spcAft>
                      </a:pPr>
                      <a:endParaRPr lang="en-US" sz="1600" dirty="0">
                        <a:solidFill>
                          <a:schemeClr val="accent4">
                            <a:lumMod val="25000"/>
                          </a:schemeClr>
                        </a:solidFill>
                        <a:latin typeface="PrudentialModern SemCond" pitchFamily="2" charset="0"/>
                        <a:ea typeface="Calibri"/>
                        <a:cs typeface="Times New Roman"/>
                      </a:endParaRPr>
                    </a:p>
                  </a:txBody>
                  <a:tcPr marL="10475" marR="10475" marT="9525" marB="0" anchor="c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fontAlgn="ctr">
                        <a:lnSpc>
                          <a:spcPct val="100000"/>
                        </a:lnSpc>
                        <a:spcBef>
                          <a:spcPts val="0"/>
                        </a:spcBef>
                        <a:spcAft>
                          <a:spcPts val="0"/>
                        </a:spcAft>
                      </a:pPr>
                      <a:r>
                        <a:rPr lang="en-US" sz="1600" kern="1200" dirty="0">
                          <a:solidFill>
                            <a:schemeClr val="bg1"/>
                          </a:solidFill>
                          <a:latin typeface="+mn-lt"/>
                        </a:rPr>
                        <a:t>$83,351 - $250,000</a:t>
                      </a:r>
                      <a:endParaRPr lang="en-US" sz="1600" dirty="0">
                        <a:solidFill>
                          <a:schemeClr val="bg1"/>
                        </a:solidFill>
                        <a:latin typeface="+mn-lt"/>
                        <a:ea typeface="Calibri"/>
                        <a:cs typeface="Times New Roman"/>
                      </a:endParaRPr>
                    </a:p>
                  </a:txBody>
                  <a:tcPr marL="7856" marR="7856" marT="7144" marB="0" anchor="ctr">
                    <a:lnL w="12700" cmpd="sng">
                      <a:solidFill>
                        <a:srgbClr val="009ED1"/>
                      </a:solidFill>
                    </a:lnL>
                    <a:lnR>
                      <a:noFill/>
                    </a:lnR>
                    <a:lnT w="12700" cmpd="sng">
                      <a:noFill/>
                    </a:lnT>
                    <a:lnB>
                      <a:noFill/>
                    </a:lnB>
                    <a:lnTlToBr w="12700" cmpd="sng">
                      <a:noFill/>
                      <a:prstDash val="solid"/>
                    </a:lnTlToBr>
                    <a:lnBlToTr w="12700" cmpd="sng">
                      <a:noFill/>
                      <a:prstDash val="solid"/>
                    </a:lnBlToTr>
                    <a:solidFill>
                      <a:srgbClr val="00224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800" b="1" dirty="0">
                          <a:solidFill>
                            <a:schemeClr val="tx1"/>
                          </a:solidFill>
                          <a:latin typeface="+mn-lt"/>
                        </a:rPr>
                        <a:t>15%</a:t>
                      </a:r>
                      <a:endParaRPr lang="en-US" sz="1800" b="1" dirty="0">
                        <a:solidFill>
                          <a:schemeClr val="tx1"/>
                        </a:solidFill>
                        <a:latin typeface="+mn-lt"/>
                        <a:ea typeface="Calibri"/>
                        <a:cs typeface="Times New Roman" pitchFamily="18" charset="0"/>
                      </a:endParaRPr>
                    </a:p>
                  </a:txBody>
                  <a:tcPr marL="56564" marR="56564" marT="0" marB="0" anchor="ctr">
                    <a:lnL>
                      <a:noFill/>
                    </a:lnL>
                    <a:lnR>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accent4">
                              <a:lumMod val="25000"/>
                            </a:schemeClr>
                          </a:solidFill>
                          <a:latin typeface="+mn-lt"/>
                        </a:rPr>
                        <a:t>$</a:t>
                      </a:r>
                      <a:r>
                        <a:rPr lang="en-US" sz="1600" dirty="0">
                          <a:solidFill>
                            <a:schemeClr val="bg1"/>
                          </a:solidFill>
                          <a:latin typeface="+mn-lt"/>
                        </a:rPr>
                        <a:t>89,250 - $250,000</a:t>
                      </a:r>
                    </a:p>
                  </a:txBody>
                  <a:tcPr marL="66440" marR="66440" anchor="ctr">
                    <a:lnL>
                      <a:noFill/>
                    </a:lnL>
                    <a:lnR>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245"/>
                    </a:solidFill>
                  </a:tcPr>
                </a:tc>
                <a:extLst>
                  <a:ext uri="{0D108BD9-81ED-4DB2-BD59-A6C34878D82A}">
                    <a16:rowId xmlns:a16="http://schemas.microsoft.com/office/drawing/2014/main" val="10002"/>
                  </a:ext>
                </a:extLst>
              </a:tr>
              <a:tr h="470634">
                <a:tc vMerge="1">
                  <a:txBody>
                    <a:bodyPr/>
                    <a:lstStyle/>
                    <a:p>
                      <a:pPr marL="0" marR="0" algn="ctr" fontAlgn="ctr">
                        <a:lnSpc>
                          <a:spcPct val="100000"/>
                        </a:lnSpc>
                        <a:spcBef>
                          <a:spcPts val="0"/>
                        </a:spcBef>
                        <a:spcAft>
                          <a:spcPts val="0"/>
                        </a:spcAft>
                      </a:pPr>
                      <a:endParaRPr lang="en-US" sz="1600" dirty="0">
                        <a:solidFill>
                          <a:schemeClr val="accent4">
                            <a:lumMod val="25000"/>
                          </a:schemeClr>
                        </a:solidFill>
                        <a:latin typeface="PrudentialModern SemCond" pitchFamily="2" charset="0"/>
                        <a:ea typeface="Calibri"/>
                        <a:cs typeface="Times New Roman"/>
                      </a:endParaRPr>
                    </a:p>
                  </a:txBody>
                  <a:tcPr marL="10475" marR="10475" marT="9525" marB="0" anchor="ctr">
                    <a:solidFill>
                      <a:srgbClr val="91CCD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fontAlgn="ctr">
                        <a:lnSpc>
                          <a:spcPct val="100000"/>
                        </a:lnSpc>
                        <a:spcBef>
                          <a:spcPts val="0"/>
                        </a:spcBef>
                        <a:spcAft>
                          <a:spcPts val="0"/>
                        </a:spcAft>
                      </a:pPr>
                      <a:r>
                        <a:rPr lang="en-US" sz="1600" kern="1200" dirty="0">
                          <a:solidFill>
                            <a:schemeClr val="tx1"/>
                          </a:solidFill>
                          <a:latin typeface="+mn-lt"/>
                        </a:rPr>
                        <a:t>$250,001 - $517,200</a:t>
                      </a:r>
                      <a:endParaRPr lang="en-US" sz="1600" dirty="0">
                        <a:solidFill>
                          <a:schemeClr val="tx1"/>
                        </a:solidFill>
                        <a:latin typeface="+mn-lt"/>
                        <a:ea typeface="Calibri"/>
                        <a:cs typeface="Times New Roman"/>
                      </a:endParaRPr>
                    </a:p>
                  </a:txBody>
                  <a:tcPr marL="7856" marR="7856" marT="7144" marB="0" anchor="ctr">
                    <a:lnL w="12700" cmpd="sng">
                      <a:solidFill>
                        <a:srgbClr val="009ED1"/>
                      </a:solid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800" b="1" dirty="0">
                          <a:solidFill>
                            <a:schemeClr val="tx1"/>
                          </a:solidFill>
                          <a:latin typeface="+mn-lt"/>
                        </a:rPr>
                        <a:t>18.8%*</a:t>
                      </a:r>
                      <a:endParaRPr lang="en-US" sz="1800" b="1" dirty="0">
                        <a:solidFill>
                          <a:schemeClr val="tx1"/>
                        </a:solidFill>
                        <a:latin typeface="+mn-lt"/>
                        <a:ea typeface="Calibri"/>
                        <a:cs typeface="Times New Roman" pitchFamily="18" charset="0"/>
                      </a:endParaRPr>
                    </a:p>
                  </a:txBody>
                  <a:tcPr marL="56564" marR="56564" marT="0" marB="0" anchor="ctr">
                    <a:lnL>
                      <a:noFill/>
                    </a:lnL>
                    <a:lnR>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accent4">
                              <a:lumMod val="25000"/>
                            </a:schemeClr>
                          </a:solidFill>
                          <a:latin typeface="+mn-lt"/>
                        </a:rPr>
                        <a:t>$250,000 – $553,850</a:t>
                      </a:r>
                    </a:p>
                  </a:txBody>
                  <a:tcPr marL="66440" marR="66440" anchor="ctr">
                    <a:lnL>
                      <a:noFill/>
                    </a:lnL>
                    <a:lnR>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70634">
                <a:tc vMerge="1">
                  <a:txBody>
                    <a:bodyPr/>
                    <a:lstStyle/>
                    <a:p>
                      <a:pPr marL="0" marR="0" algn="ctr" fontAlgn="ctr">
                        <a:lnSpc>
                          <a:spcPct val="100000"/>
                        </a:lnSpc>
                        <a:spcBef>
                          <a:spcPts val="0"/>
                        </a:spcBef>
                        <a:spcAft>
                          <a:spcPts val="0"/>
                        </a:spcAft>
                      </a:pPr>
                      <a:endParaRPr lang="en-US" sz="1600" dirty="0">
                        <a:solidFill>
                          <a:schemeClr val="accent4">
                            <a:lumMod val="25000"/>
                          </a:schemeClr>
                        </a:solidFill>
                        <a:latin typeface="PrudentialModern SemCond" pitchFamily="2" charset="0"/>
                        <a:ea typeface="Calibri"/>
                        <a:cs typeface="Times New Roman"/>
                      </a:endParaRPr>
                    </a:p>
                  </a:txBody>
                  <a:tcPr marL="10475" marR="10475" marT="9525" marB="0" anchor="ctr">
                    <a:solidFill>
                      <a:srgbClr val="91CCD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fontAlgn="ctr">
                        <a:lnSpc>
                          <a:spcPct val="100000"/>
                        </a:lnSpc>
                        <a:spcBef>
                          <a:spcPts val="0"/>
                        </a:spcBef>
                        <a:spcAft>
                          <a:spcPts val="0"/>
                        </a:spcAft>
                      </a:pPr>
                      <a:r>
                        <a:rPr lang="en-US" sz="1600" kern="1200" dirty="0">
                          <a:solidFill>
                            <a:schemeClr val="bg1"/>
                          </a:solidFill>
                          <a:latin typeface="+mn-lt"/>
                        </a:rPr>
                        <a:t>Above $517,200</a:t>
                      </a:r>
                      <a:endParaRPr lang="en-US" sz="1600" dirty="0">
                        <a:solidFill>
                          <a:schemeClr val="bg1"/>
                        </a:solidFill>
                        <a:latin typeface="+mn-lt"/>
                        <a:ea typeface="Calibri"/>
                        <a:cs typeface="Times New Roman"/>
                      </a:endParaRPr>
                    </a:p>
                  </a:txBody>
                  <a:tcPr marL="7856" marR="7856" marT="7144" marB="0" anchor="ctr">
                    <a:lnL w="12700" cmpd="sng">
                      <a:solidFill>
                        <a:srgbClr val="009ED1"/>
                      </a:solidFill>
                    </a:lnL>
                    <a:lnR>
                      <a:noFill/>
                    </a:lnR>
                    <a:lnT>
                      <a:noFill/>
                    </a:lnT>
                    <a:lnB>
                      <a:noFill/>
                    </a:lnB>
                    <a:lnTlToBr w="12700" cmpd="sng">
                      <a:noFill/>
                      <a:prstDash val="solid"/>
                    </a:lnTlToBr>
                    <a:lnBlToTr w="12700" cmpd="sng">
                      <a:noFill/>
                      <a:prstDash val="solid"/>
                    </a:lnBlToTr>
                    <a:solidFill>
                      <a:srgbClr val="00224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800" b="1" dirty="0">
                          <a:solidFill>
                            <a:schemeClr val="tx1"/>
                          </a:solidFill>
                          <a:latin typeface="+mn-lt"/>
                        </a:rPr>
                        <a:t>23.8%*</a:t>
                      </a:r>
                      <a:endParaRPr lang="en-US" sz="1800" b="1" dirty="0">
                        <a:solidFill>
                          <a:schemeClr val="tx1"/>
                        </a:solidFill>
                        <a:latin typeface="+mn-lt"/>
                        <a:ea typeface="Calibri"/>
                        <a:cs typeface="Times New Roman" pitchFamily="18" charset="0"/>
                      </a:endParaRPr>
                    </a:p>
                  </a:txBody>
                  <a:tcPr marL="56564" marR="56564" marT="0" marB="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rgbClr val="BDD7EE"/>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bg1"/>
                          </a:solidFill>
                          <a:latin typeface="+mn-lt"/>
                        </a:rPr>
                        <a:t>Above $553,850</a:t>
                      </a:r>
                    </a:p>
                  </a:txBody>
                  <a:tcPr marL="66440" marR="66440" anchor="ctr">
                    <a:lnL>
                      <a:noFill/>
                    </a:lnL>
                    <a:lnR>
                      <a:noFill/>
                    </a:lnR>
                    <a:lnT w="127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rgbClr val="002245"/>
                    </a:solidFill>
                  </a:tcPr>
                </a:tc>
                <a:extLst>
                  <a:ext uri="{0D108BD9-81ED-4DB2-BD59-A6C34878D82A}">
                    <a16:rowId xmlns:a16="http://schemas.microsoft.com/office/drawing/2014/main" val="10007"/>
                  </a:ext>
                </a:extLst>
              </a:tr>
              <a:tr h="459270">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fontAlgn="ctr">
                        <a:lnSpc>
                          <a:spcPct val="100000"/>
                        </a:lnSpc>
                        <a:spcBef>
                          <a:spcPts val="0"/>
                        </a:spcBef>
                        <a:spcAft>
                          <a:spcPts val="0"/>
                        </a:spcAft>
                      </a:pPr>
                      <a:r>
                        <a:rPr lang="en-US" sz="1400" dirty="0">
                          <a:solidFill>
                            <a:schemeClr val="accent4">
                              <a:lumMod val="25000"/>
                            </a:schemeClr>
                          </a:solidFill>
                          <a:latin typeface="+mn-lt"/>
                        </a:rPr>
                        <a:t>The rate structure under TCJA does not apply to taxable years after Dec 31, 2025</a:t>
                      </a:r>
                      <a:endParaRPr lang="en-US" sz="1400" dirty="0">
                        <a:solidFill>
                          <a:schemeClr val="accent4">
                            <a:lumMod val="25000"/>
                          </a:schemeClr>
                        </a:solidFill>
                        <a:latin typeface="+mn-lt"/>
                        <a:ea typeface="Calibri"/>
                        <a:cs typeface="Times New Roman"/>
                      </a:endParaRPr>
                    </a:p>
                  </a:txBody>
                  <a:tcPr marL="7856" marR="7856" marT="7144" marB="0" anchor="ctr">
                    <a:lnL>
                      <a:noFill/>
                    </a:lnL>
                    <a:lnR>
                      <a:noFill/>
                    </a:lnR>
                    <a:lnT w="12700" cmpd="sng">
                      <a:solidFill>
                        <a:srgbClr val="009ED1"/>
                      </a:solidFill>
                    </a:lnT>
                    <a:lnB w="12700" cmpd="sng">
                      <a:solidFill>
                        <a:srgbClr val="009ED1"/>
                      </a:solidFill>
                    </a:lnB>
                    <a:lnTlToBr w="12700" cmpd="sng">
                      <a:noFill/>
                      <a:prstDash val="solid"/>
                    </a:lnTlToBr>
                    <a:lnBlToTr w="12700" cmpd="sng">
                      <a:noFill/>
                      <a:prstDash val="solid"/>
                    </a:lnBlToTr>
                    <a:solidFill>
                      <a:srgbClr val="BDD7EE"/>
                    </a:solidFill>
                  </a:tcPr>
                </a:tc>
                <a:tc hMerge="1">
                  <a:txBody>
                    <a:bodyPr/>
                    <a:lstStyle/>
                    <a:p>
                      <a:pPr marL="0" marR="0" algn="ctr" fontAlgn="ctr">
                        <a:lnSpc>
                          <a:spcPct val="100000"/>
                        </a:lnSpc>
                        <a:spcBef>
                          <a:spcPts val="0"/>
                        </a:spcBef>
                        <a:spcAft>
                          <a:spcPts val="0"/>
                        </a:spcAft>
                      </a:pPr>
                      <a:endParaRPr lang="en-US" sz="1400" dirty="0">
                        <a:solidFill>
                          <a:schemeClr val="accent4">
                            <a:lumMod val="25000"/>
                          </a:schemeClr>
                        </a:solidFill>
                        <a:latin typeface="PrudentialModern SemCond" pitchFamily="2" charset="0"/>
                        <a:ea typeface="Calibri"/>
                        <a:cs typeface="Times New Roman"/>
                      </a:endParaRPr>
                    </a:p>
                  </a:txBody>
                  <a:tcPr marL="10475" marR="10475" marT="9525" marB="0" anchor="ctr"/>
                </a:tc>
                <a:tc hMerge="1">
                  <a:txBody>
                    <a:bodyPr/>
                    <a:lstStyle/>
                    <a:p>
                      <a:pPr marL="0" marR="0" algn="ctr">
                        <a:lnSpc>
                          <a:spcPct val="100000"/>
                        </a:lnSpc>
                        <a:spcBef>
                          <a:spcPts val="0"/>
                        </a:spcBef>
                        <a:spcAft>
                          <a:spcPts val="0"/>
                        </a:spcAft>
                      </a:pPr>
                      <a:endParaRPr lang="en-US" sz="1600" b="1" dirty="0">
                        <a:solidFill>
                          <a:schemeClr val="accent1"/>
                        </a:solidFill>
                        <a:latin typeface="+mn-lt"/>
                        <a:ea typeface="Calibri"/>
                        <a:cs typeface="Times New Roman" pitchFamily="18" charset="0"/>
                      </a:endParaRPr>
                    </a:p>
                  </a:txBody>
                  <a:tcPr marL="68580" marR="68580" marT="0" marB="0" anchor="ctr"/>
                </a:tc>
                <a:tc hMerge="1">
                  <a:txBody>
                    <a:bodyPr/>
                    <a:lstStyle/>
                    <a:p>
                      <a:pPr marL="0" marR="0" algn="ctr" fontAlgn="ctr">
                        <a:lnSpc>
                          <a:spcPct val="100000"/>
                        </a:lnSpc>
                        <a:spcBef>
                          <a:spcPts val="0"/>
                        </a:spcBef>
                        <a:spcAft>
                          <a:spcPts val="0"/>
                        </a:spcAft>
                      </a:pPr>
                      <a:endParaRPr lang="en-US" sz="1400" dirty="0">
                        <a:solidFill>
                          <a:schemeClr val="accent4">
                            <a:lumMod val="25000"/>
                          </a:schemeClr>
                        </a:solidFill>
                        <a:latin typeface="PrudentialModern SemCond" pitchFamily="2" charset="0"/>
                        <a:ea typeface="Calibri"/>
                        <a:cs typeface="Times New Roman"/>
                      </a:endParaRPr>
                    </a:p>
                  </a:txBody>
                  <a:tcPr marL="10475" marR="10475" marT="9525" marB="0" anchor="ctr"/>
                </a:tc>
                <a:extLst>
                  <a:ext uri="{0D108BD9-81ED-4DB2-BD59-A6C34878D82A}">
                    <a16:rowId xmlns:a16="http://schemas.microsoft.com/office/drawing/2014/main" val="4223170105"/>
                  </a:ext>
                </a:extLst>
              </a:tr>
            </a:tbl>
          </a:graphicData>
        </a:graphic>
      </p:graphicFrame>
      <p:sp>
        <p:nvSpPr>
          <p:cNvPr id="2" name="Rectangle: Rounded Corners 1">
            <a:extLst>
              <a:ext uri="{FF2B5EF4-FFF2-40B4-BE49-F238E27FC236}">
                <a16:creationId xmlns:a16="http://schemas.microsoft.com/office/drawing/2014/main" id="{8E6D8553-4C90-C330-AF67-9BBC42AA3F9A}"/>
              </a:ext>
            </a:extLst>
          </p:cNvPr>
          <p:cNvSpPr/>
          <p:nvPr/>
        </p:nvSpPr>
        <p:spPr>
          <a:xfrm>
            <a:off x="3851798" y="3653701"/>
            <a:ext cx="1483036" cy="67750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EBAB2055-D34C-9E68-409E-D6738E739A38}"/>
              </a:ext>
            </a:extLst>
          </p:cNvPr>
          <p:cNvSpPr/>
          <p:nvPr/>
        </p:nvSpPr>
        <p:spPr>
          <a:xfrm>
            <a:off x="8373568" y="3669988"/>
            <a:ext cx="1483036" cy="60053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76103D-E041-5C0E-0016-E5D113476DA7}"/>
              </a:ext>
            </a:extLst>
          </p:cNvPr>
          <p:cNvSpPr txBox="1"/>
          <p:nvPr/>
        </p:nvSpPr>
        <p:spPr>
          <a:xfrm>
            <a:off x="1419822" y="6094294"/>
            <a:ext cx="994370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0" i="0" dirty="0">
                <a:solidFill>
                  <a:srgbClr val="393A3D"/>
                </a:solidFill>
                <a:effectLst/>
                <a:latin typeface="avenir"/>
              </a:rPr>
              <a:t>Investment earnings commonly include interest, dividends, income from rental properties, royalties and the profit you earn from trading stocks.</a:t>
            </a:r>
            <a:endParaRPr lang="en-US" dirty="0"/>
          </a:p>
        </p:txBody>
      </p:sp>
    </p:spTree>
    <p:extLst>
      <p:ext uri="{BB962C8B-B14F-4D97-AF65-F5344CB8AC3E}">
        <p14:creationId xmlns:p14="http://schemas.microsoft.com/office/powerpoint/2010/main" val="1477857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E870-9583-56C8-6B70-FC8D1F92543C}"/>
              </a:ext>
            </a:extLst>
          </p:cNvPr>
          <p:cNvSpPr>
            <a:spLocks noGrp="1"/>
          </p:cNvSpPr>
          <p:nvPr>
            <p:ph type="title"/>
          </p:nvPr>
        </p:nvSpPr>
        <p:spPr>
          <a:xfrm>
            <a:off x="1097280" y="286603"/>
            <a:ext cx="10058400" cy="1450757"/>
          </a:xfrm>
        </p:spPr>
        <p:txBody>
          <a:bodyPr>
            <a:normAutofit/>
          </a:bodyPr>
          <a:lstStyle/>
          <a:p>
            <a:r>
              <a:rPr lang="zh-CN" altLang="en-US" dirty="0"/>
              <a:t>常见的投资税误区</a:t>
            </a:r>
            <a:endParaRPr lang="en-US" dirty="0"/>
          </a:p>
        </p:txBody>
      </p:sp>
      <p:graphicFrame>
        <p:nvGraphicFramePr>
          <p:cNvPr id="5" name="Content Placeholder 2">
            <a:extLst>
              <a:ext uri="{FF2B5EF4-FFF2-40B4-BE49-F238E27FC236}">
                <a16:creationId xmlns:a16="http://schemas.microsoft.com/office/drawing/2014/main" id="{D64AE080-D553-8912-92EE-237E61B81670}"/>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957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DC32D580-36E6-4A6D-AF81-B252C3676A38}"/>
                                            </p:graphicEl>
                                          </p:spTgt>
                                        </p:tgtEl>
                                        <p:attrNameLst>
                                          <p:attrName>style.visibility</p:attrName>
                                        </p:attrNameLst>
                                      </p:cBhvr>
                                      <p:to>
                                        <p:strVal val="visible"/>
                                      </p:to>
                                    </p:set>
                                    <p:animEffect transition="in" filter="wipe(down)">
                                      <p:cBhvr>
                                        <p:cTn id="7" dur="500"/>
                                        <p:tgtEl>
                                          <p:spTgt spid="5">
                                            <p:graphicEl>
                                              <a:dgm id="{DC32D580-36E6-4A6D-AF81-B252C3676A38}"/>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B26BE888-A037-42FE-A186-14104D22563E}"/>
                                            </p:graphicEl>
                                          </p:spTgt>
                                        </p:tgtEl>
                                        <p:attrNameLst>
                                          <p:attrName>style.visibility</p:attrName>
                                        </p:attrNameLst>
                                      </p:cBhvr>
                                      <p:to>
                                        <p:strVal val="visible"/>
                                      </p:to>
                                    </p:set>
                                    <p:animEffect transition="in" filter="wipe(down)">
                                      <p:cBhvr>
                                        <p:cTn id="10" dur="500"/>
                                        <p:tgtEl>
                                          <p:spTgt spid="5">
                                            <p:graphicEl>
                                              <a:dgm id="{B26BE888-A037-42FE-A186-14104D22563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82819D15-8DCA-45EA-9B41-86BC77575D6E}"/>
                                            </p:graphicEl>
                                          </p:spTgt>
                                        </p:tgtEl>
                                        <p:attrNameLst>
                                          <p:attrName>style.visibility</p:attrName>
                                        </p:attrNameLst>
                                      </p:cBhvr>
                                      <p:to>
                                        <p:strVal val="visible"/>
                                      </p:to>
                                    </p:set>
                                    <p:animEffect transition="in" filter="wipe(down)">
                                      <p:cBhvr>
                                        <p:cTn id="15" dur="500"/>
                                        <p:tgtEl>
                                          <p:spTgt spid="5">
                                            <p:graphicEl>
                                              <a:dgm id="{82819D15-8DCA-45EA-9B41-86BC77575D6E}"/>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7CBEAF4A-56EF-4888-A0DA-9019E67C3CC2}"/>
                                            </p:graphicEl>
                                          </p:spTgt>
                                        </p:tgtEl>
                                        <p:attrNameLst>
                                          <p:attrName>style.visibility</p:attrName>
                                        </p:attrNameLst>
                                      </p:cBhvr>
                                      <p:to>
                                        <p:strVal val="visible"/>
                                      </p:to>
                                    </p:set>
                                    <p:animEffect transition="in" filter="wipe(down)">
                                      <p:cBhvr>
                                        <p:cTn id="18" dur="500"/>
                                        <p:tgtEl>
                                          <p:spTgt spid="5">
                                            <p:graphicEl>
                                              <a:dgm id="{7CBEAF4A-56EF-4888-A0DA-9019E67C3CC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2BCFC33B-823A-4CBE-AC10-18D38526D5D7}"/>
                                            </p:graphicEl>
                                          </p:spTgt>
                                        </p:tgtEl>
                                        <p:attrNameLst>
                                          <p:attrName>style.visibility</p:attrName>
                                        </p:attrNameLst>
                                      </p:cBhvr>
                                      <p:to>
                                        <p:strVal val="visible"/>
                                      </p:to>
                                    </p:set>
                                    <p:animEffect transition="in" filter="wipe(down)">
                                      <p:cBhvr>
                                        <p:cTn id="23" dur="500"/>
                                        <p:tgtEl>
                                          <p:spTgt spid="5">
                                            <p:graphicEl>
                                              <a:dgm id="{2BCFC33B-823A-4CBE-AC10-18D38526D5D7}"/>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dgm id="{0C2A7454-386F-4911-B30D-19632918A41B}"/>
                                            </p:graphicEl>
                                          </p:spTgt>
                                        </p:tgtEl>
                                        <p:attrNameLst>
                                          <p:attrName>style.visibility</p:attrName>
                                        </p:attrNameLst>
                                      </p:cBhvr>
                                      <p:to>
                                        <p:strVal val="visible"/>
                                      </p:to>
                                    </p:set>
                                    <p:animEffect transition="in" filter="wipe(down)">
                                      <p:cBhvr>
                                        <p:cTn id="26" dur="500"/>
                                        <p:tgtEl>
                                          <p:spTgt spid="5">
                                            <p:graphicEl>
                                              <a:dgm id="{0C2A7454-386F-4911-B30D-19632918A4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dgm id="{2CEDA51E-73F2-402B-A33D-7178B9A4AF49}"/>
                                            </p:graphicEl>
                                          </p:spTgt>
                                        </p:tgtEl>
                                        <p:attrNameLst>
                                          <p:attrName>style.visibility</p:attrName>
                                        </p:attrNameLst>
                                      </p:cBhvr>
                                      <p:to>
                                        <p:strVal val="visible"/>
                                      </p:to>
                                    </p:set>
                                    <p:animEffect transition="in" filter="wipe(down)">
                                      <p:cBhvr>
                                        <p:cTn id="31" dur="500"/>
                                        <p:tgtEl>
                                          <p:spTgt spid="5">
                                            <p:graphicEl>
                                              <a:dgm id="{2CEDA51E-73F2-402B-A33D-7178B9A4AF49}"/>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graphicEl>
                                              <a:dgm id="{EB6D3157-E688-4764-8719-B00BC7015B30}"/>
                                            </p:graphicEl>
                                          </p:spTgt>
                                        </p:tgtEl>
                                        <p:attrNameLst>
                                          <p:attrName>style.visibility</p:attrName>
                                        </p:attrNameLst>
                                      </p:cBhvr>
                                      <p:to>
                                        <p:strVal val="visible"/>
                                      </p:to>
                                    </p:set>
                                    <p:animEffect transition="in" filter="wipe(down)">
                                      <p:cBhvr>
                                        <p:cTn id="34" dur="500"/>
                                        <p:tgtEl>
                                          <p:spTgt spid="5">
                                            <p:graphicEl>
                                              <a:dgm id="{EB6D3157-E688-4764-8719-B00BC7015B30}"/>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graphicEl>
                                              <a:dgm id="{35177F43-5526-4DD8-93E2-AA3557B5EED7}"/>
                                            </p:graphicEl>
                                          </p:spTgt>
                                        </p:tgtEl>
                                        <p:attrNameLst>
                                          <p:attrName>style.visibility</p:attrName>
                                        </p:attrNameLst>
                                      </p:cBhvr>
                                      <p:to>
                                        <p:strVal val="visible"/>
                                      </p:to>
                                    </p:set>
                                    <p:animEffect transition="in" filter="wipe(down)">
                                      <p:cBhvr>
                                        <p:cTn id="37" dur="500"/>
                                        <p:tgtEl>
                                          <p:spTgt spid="5">
                                            <p:graphicEl>
                                              <a:dgm id="{35177F43-5526-4DD8-93E2-AA3557B5EED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dgm id="{43B8038E-D37E-4BBD-AD8E-B84CF864E028}"/>
                                            </p:graphicEl>
                                          </p:spTgt>
                                        </p:tgtEl>
                                        <p:attrNameLst>
                                          <p:attrName>style.visibility</p:attrName>
                                        </p:attrNameLst>
                                      </p:cBhvr>
                                      <p:to>
                                        <p:strVal val="visible"/>
                                      </p:to>
                                    </p:set>
                                    <p:animEffect transition="in" filter="wipe(down)">
                                      <p:cBhvr>
                                        <p:cTn id="42" dur="500"/>
                                        <p:tgtEl>
                                          <p:spTgt spid="5">
                                            <p:graphicEl>
                                              <a:dgm id="{43B8038E-D37E-4BBD-AD8E-B84CF864E028}"/>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graphicEl>
                                              <a:dgm id="{AAC44CD2-6673-4E8A-AA9B-E0E869410D89}"/>
                                            </p:graphicEl>
                                          </p:spTgt>
                                        </p:tgtEl>
                                        <p:attrNameLst>
                                          <p:attrName>style.visibility</p:attrName>
                                        </p:attrNameLst>
                                      </p:cBhvr>
                                      <p:to>
                                        <p:strVal val="visible"/>
                                      </p:to>
                                    </p:set>
                                    <p:animEffect transition="in" filter="wipe(down)">
                                      <p:cBhvr>
                                        <p:cTn id="45" dur="500"/>
                                        <p:tgtEl>
                                          <p:spTgt spid="5">
                                            <p:graphicEl>
                                              <a:dgm id="{AAC44CD2-6673-4E8A-AA9B-E0E869410D89}"/>
                                            </p:graphic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
                                            <p:graphicEl>
                                              <a:dgm id="{B2AB1058-7CD5-4AFF-BBBD-F6D6BE663C94}"/>
                                            </p:graphicEl>
                                          </p:spTgt>
                                        </p:tgtEl>
                                        <p:attrNameLst>
                                          <p:attrName>style.visibility</p:attrName>
                                        </p:attrNameLst>
                                      </p:cBhvr>
                                      <p:to>
                                        <p:strVal val="visible"/>
                                      </p:to>
                                    </p:set>
                                    <p:animEffect transition="in" filter="wipe(down)">
                                      <p:cBhvr>
                                        <p:cTn id="48" dur="500"/>
                                        <p:tgtEl>
                                          <p:spTgt spid="5">
                                            <p:graphicEl>
                                              <a:dgm id="{B2AB1058-7CD5-4AFF-BBBD-F6D6BE663C9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
                                            <p:graphicEl>
                                              <a:dgm id="{626B7DF0-1F69-4DF2-9EB5-F94F3C4A00C7}"/>
                                            </p:graphicEl>
                                          </p:spTgt>
                                        </p:tgtEl>
                                        <p:attrNameLst>
                                          <p:attrName>style.visibility</p:attrName>
                                        </p:attrNameLst>
                                      </p:cBhvr>
                                      <p:to>
                                        <p:strVal val="visible"/>
                                      </p:to>
                                    </p:set>
                                    <p:animEffect transition="in" filter="wipe(down)">
                                      <p:cBhvr>
                                        <p:cTn id="53" dur="500"/>
                                        <p:tgtEl>
                                          <p:spTgt spid="5">
                                            <p:graphicEl>
                                              <a:dgm id="{626B7DF0-1F69-4DF2-9EB5-F94F3C4A00C7}"/>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
                                            <p:graphicEl>
                                              <a:dgm id="{8DCAF5DE-5D46-434E-BBEC-C8CC1FEA911D}"/>
                                            </p:graphicEl>
                                          </p:spTgt>
                                        </p:tgtEl>
                                        <p:attrNameLst>
                                          <p:attrName>style.visibility</p:attrName>
                                        </p:attrNameLst>
                                      </p:cBhvr>
                                      <p:to>
                                        <p:strVal val="visible"/>
                                      </p:to>
                                    </p:set>
                                    <p:animEffect transition="in" filter="wipe(down)">
                                      <p:cBhvr>
                                        <p:cTn id="56" dur="500"/>
                                        <p:tgtEl>
                                          <p:spTgt spid="5">
                                            <p:graphicEl>
                                              <a:dgm id="{8DCAF5DE-5D46-434E-BBEC-C8CC1FEA911D}"/>
                                            </p:graphic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
                                            <p:graphicEl>
                                              <a:dgm id="{0C30AA5F-AB77-40B0-965A-469AB5820446}"/>
                                            </p:graphicEl>
                                          </p:spTgt>
                                        </p:tgtEl>
                                        <p:attrNameLst>
                                          <p:attrName>style.visibility</p:attrName>
                                        </p:attrNameLst>
                                      </p:cBhvr>
                                      <p:to>
                                        <p:strVal val="visible"/>
                                      </p:to>
                                    </p:set>
                                    <p:animEffect transition="in" filter="wipe(down)">
                                      <p:cBhvr>
                                        <p:cTn id="59" dur="500"/>
                                        <p:tgtEl>
                                          <p:spTgt spid="5">
                                            <p:graphicEl>
                                              <a:dgm id="{0C30AA5F-AB77-40B0-965A-469AB58204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noAutofit/>
          </a:bodyPr>
          <a:lstStyle/>
          <a:p>
            <a:r>
              <a:rPr lang="en-US" dirty="0">
                <a:sym typeface="Impact" panose="020B0806030902050204" pitchFamily="34" charset="0"/>
              </a:rPr>
              <a:t>Where to Grow Money</a:t>
            </a:r>
            <a:endParaRPr lang="en-US" dirty="0"/>
          </a:p>
        </p:txBody>
      </p:sp>
      <p:graphicFrame>
        <p:nvGraphicFramePr>
          <p:cNvPr id="4" name="Diagram 3"/>
          <p:cNvGraphicFramePr/>
          <p:nvPr>
            <p:extLst>
              <p:ext uri="{D42A27DB-BD31-4B8C-83A1-F6EECF244321}">
                <p14:modId xmlns:p14="http://schemas.microsoft.com/office/powerpoint/2010/main" val="4277035113"/>
              </p:ext>
            </p:extLst>
          </p:nvPr>
        </p:nvGraphicFramePr>
        <p:xfrm>
          <a:off x="1981200" y="2119151"/>
          <a:ext cx="8305800" cy="3849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200559" y="1551371"/>
            <a:ext cx="2219047" cy="58477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dirty="0">
                <a:solidFill>
                  <a:srgbClr val="C00000"/>
                </a:solidFill>
              </a:rPr>
              <a:t>TAX NOW</a:t>
            </a:r>
          </a:p>
        </p:txBody>
      </p:sp>
      <p:sp>
        <p:nvSpPr>
          <p:cNvPr id="13" name="TextBox 12"/>
          <p:cNvSpPr txBox="1"/>
          <p:nvPr/>
        </p:nvSpPr>
        <p:spPr>
          <a:xfrm>
            <a:off x="5105401" y="1551371"/>
            <a:ext cx="2066666" cy="58477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200" dirty="0">
                <a:solidFill>
                  <a:srgbClr val="C00000"/>
                </a:solidFill>
              </a:rPr>
              <a:t>TAX LATER</a:t>
            </a:r>
          </a:p>
        </p:txBody>
      </p:sp>
      <p:sp>
        <p:nvSpPr>
          <p:cNvPr id="14" name="TextBox 13"/>
          <p:cNvSpPr txBox="1"/>
          <p:nvPr/>
        </p:nvSpPr>
        <p:spPr>
          <a:xfrm>
            <a:off x="7694729" y="1093135"/>
            <a:ext cx="2710651" cy="59628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200" dirty="0">
                <a:solidFill>
                  <a:srgbClr val="C00000"/>
                </a:solidFill>
              </a:rPr>
              <a:t>TAX Advantage</a:t>
            </a:r>
          </a:p>
        </p:txBody>
      </p:sp>
      <p:pic>
        <p:nvPicPr>
          <p:cNvPr id="16" name="Picture 15"/>
          <p:cNvPicPr>
            <a:picLocks noChangeAspect="1"/>
          </p:cNvPicPr>
          <p:nvPr/>
        </p:nvPicPr>
        <p:blipFill>
          <a:blip r:embed="rId9"/>
          <a:stretch>
            <a:fillRect/>
          </a:stretch>
        </p:blipFill>
        <p:spPr>
          <a:xfrm>
            <a:off x="2276735" y="2409658"/>
            <a:ext cx="2066667" cy="595238"/>
          </a:xfrm>
          <a:prstGeom prst="rect">
            <a:avLst/>
          </a:prstGeom>
        </p:spPr>
      </p:pic>
      <p:pic>
        <p:nvPicPr>
          <p:cNvPr id="17" name="Picture 16"/>
          <p:cNvPicPr>
            <a:picLocks noChangeAspect="1"/>
          </p:cNvPicPr>
          <p:nvPr/>
        </p:nvPicPr>
        <p:blipFill>
          <a:blip r:embed="rId10"/>
          <a:stretch>
            <a:fillRect/>
          </a:stretch>
        </p:blipFill>
        <p:spPr>
          <a:xfrm>
            <a:off x="5105423" y="2413000"/>
            <a:ext cx="2066667" cy="595238"/>
          </a:xfrm>
          <a:prstGeom prst="rect">
            <a:avLst/>
          </a:prstGeom>
        </p:spPr>
      </p:pic>
      <p:pic>
        <p:nvPicPr>
          <p:cNvPr id="18" name="Picture 17"/>
          <p:cNvPicPr>
            <a:picLocks noChangeAspect="1"/>
          </p:cNvPicPr>
          <p:nvPr/>
        </p:nvPicPr>
        <p:blipFill>
          <a:blip r:embed="rId11"/>
          <a:stretch>
            <a:fillRect/>
          </a:stretch>
        </p:blipFill>
        <p:spPr>
          <a:xfrm>
            <a:off x="7894585" y="2430963"/>
            <a:ext cx="2066667" cy="58730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3A36486-0A71-45E6-B1BC-D48E259DC6F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71650D7-E8F8-42BE-9B90-2CFAAC42C19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EFA9D47-2288-4994-B444-5F9917E2724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F624388-EC47-4680-A8C2-A1447832E66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F122101-2076-45A0-A594-1BA3036E4C0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F1CFE4D-8842-4257-AEA7-F2530E937D5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8FCAA57E-55F1-41E9-8749-3A5142D7A15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A57F6B7B-0AEE-476D-8D35-76CCD322C15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FBA16747-4A23-4023-9819-4605F406815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F1E9CC18-69B8-4989-8133-36B8880EBE2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C4A41C0F-7A5C-4688-BF01-8DEC8F7CEB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55C3-65FD-45C8-AABD-F4F7E9D48958}"/>
              </a:ext>
            </a:extLst>
          </p:cNvPr>
          <p:cNvSpPr>
            <a:spLocks noGrp="1"/>
          </p:cNvSpPr>
          <p:nvPr>
            <p:ph type="title"/>
          </p:nvPr>
        </p:nvSpPr>
        <p:spPr>
          <a:xfrm>
            <a:off x="1123384" y="333248"/>
            <a:ext cx="10168128" cy="1179576"/>
          </a:xfrm>
        </p:spPr>
        <p:txBody>
          <a:bodyPr>
            <a:normAutofit/>
          </a:bodyPr>
          <a:lstStyle/>
          <a:p>
            <a:r>
              <a:rPr lang="en-US" dirty="0">
                <a:solidFill>
                  <a:srgbClr val="0070C0"/>
                </a:solidFill>
              </a:rPr>
              <a:t>What You Have vs What You Keep </a:t>
            </a:r>
            <a:br>
              <a:rPr lang="en-US" dirty="0">
                <a:solidFill>
                  <a:srgbClr val="0070C0"/>
                </a:solidFill>
              </a:rPr>
            </a:br>
            <a:r>
              <a:rPr lang="en-US" dirty="0">
                <a:solidFill>
                  <a:srgbClr val="0070C0"/>
                </a:solidFill>
              </a:rPr>
              <a:t>(40 Years View)</a:t>
            </a:r>
          </a:p>
        </p:txBody>
      </p:sp>
      <p:graphicFrame>
        <p:nvGraphicFramePr>
          <p:cNvPr id="4" name="Content Placeholder 3">
            <a:extLst>
              <a:ext uri="{FF2B5EF4-FFF2-40B4-BE49-F238E27FC236}">
                <a16:creationId xmlns:a16="http://schemas.microsoft.com/office/drawing/2014/main" id="{1052E5C5-E03E-4CD7-BB22-602D532AF8AA}"/>
              </a:ext>
            </a:extLst>
          </p:cNvPr>
          <p:cNvGraphicFramePr>
            <a:graphicFrameLocks noGrp="1"/>
          </p:cNvGraphicFramePr>
          <p:nvPr>
            <p:ph idx="1"/>
          </p:nvPr>
        </p:nvGraphicFramePr>
        <p:xfrm>
          <a:off x="553251" y="1575227"/>
          <a:ext cx="11241874" cy="4949525"/>
        </p:xfrm>
        <a:graphic>
          <a:graphicData uri="http://schemas.openxmlformats.org/drawingml/2006/chart">
            <c:chart xmlns:c="http://schemas.openxmlformats.org/drawingml/2006/chart" xmlns:r="http://schemas.openxmlformats.org/officeDocument/2006/relationships" r:id="rId3"/>
          </a:graphicData>
        </a:graphic>
      </p:graphicFrame>
      <p:sp>
        <p:nvSpPr>
          <p:cNvPr id="5" name="Speech Bubble: Rectangle 4">
            <a:extLst>
              <a:ext uri="{FF2B5EF4-FFF2-40B4-BE49-F238E27FC236}">
                <a16:creationId xmlns:a16="http://schemas.microsoft.com/office/drawing/2014/main" id="{0057FFD6-E516-42ED-9A3C-F11464A222F5}"/>
              </a:ext>
            </a:extLst>
          </p:cNvPr>
          <p:cNvSpPr/>
          <p:nvPr/>
        </p:nvSpPr>
        <p:spPr>
          <a:xfrm>
            <a:off x="8902700" y="1879600"/>
            <a:ext cx="1885950" cy="711200"/>
          </a:xfrm>
          <a:prstGeom prst="wedgeRectCallout">
            <a:avLst>
              <a:gd name="adj1" fmla="val 88594"/>
              <a:gd name="adj2" fmla="val 69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$466,739</a:t>
            </a:r>
          </a:p>
        </p:txBody>
      </p:sp>
      <p:sp>
        <p:nvSpPr>
          <p:cNvPr id="6" name="Rectangle: Rounded Corners 5">
            <a:extLst>
              <a:ext uri="{FF2B5EF4-FFF2-40B4-BE49-F238E27FC236}">
                <a16:creationId xmlns:a16="http://schemas.microsoft.com/office/drawing/2014/main" id="{AD227E70-2F2B-40DD-8C13-C277B456C94A}"/>
              </a:ext>
            </a:extLst>
          </p:cNvPr>
          <p:cNvSpPr/>
          <p:nvPr/>
        </p:nvSpPr>
        <p:spPr>
          <a:xfrm>
            <a:off x="1719785" y="2461082"/>
            <a:ext cx="4978888" cy="3251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000" dirty="0"/>
              <a:t>$10,000 Invested into S&amp;P 500 for 40 years:</a:t>
            </a:r>
          </a:p>
          <a:p>
            <a:endParaRPr lang="en-US" sz="2000" dirty="0"/>
          </a:p>
          <a:p>
            <a:r>
              <a:rPr lang="en-US" sz="2000" dirty="0"/>
              <a:t>Tax Free: </a:t>
            </a:r>
            <a:r>
              <a:rPr lang="en-US" sz="2000" dirty="0">
                <a:solidFill>
                  <a:schemeClr val="tx1"/>
                </a:solidFill>
              </a:rPr>
              <a:t>$466,739</a:t>
            </a:r>
          </a:p>
          <a:p>
            <a:endParaRPr lang="en-US" sz="2000" dirty="0"/>
          </a:p>
          <a:p>
            <a:r>
              <a:rPr lang="en-US" sz="2000" dirty="0"/>
              <a:t>Tax Deferred (30% Tax) : </a:t>
            </a:r>
            <a:r>
              <a:rPr lang="en-US" sz="2000" dirty="0">
                <a:solidFill>
                  <a:srgbClr val="FFC000"/>
                </a:solidFill>
              </a:rPr>
              <a:t>$326, 717</a:t>
            </a:r>
          </a:p>
          <a:p>
            <a:endParaRPr lang="en-US" sz="2000" dirty="0"/>
          </a:p>
          <a:p>
            <a:r>
              <a:rPr lang="en-US" sz="2000" dirty="0"/>
              <a:t>Taxable (30% Tax Annually): </a:t>
            </a:r>
            <a:r>
              <a:rPr lang="en-US" sz="2000" dirty="0">
                <a:solidFill>
                  <a:srgbClr val="FF0000"/>
                </a:solidFill>
              </a:rPr>
              <a:t>$93,000 </a:t>
            </a:r>
          </a:p>
        </p:txBody>
      </p:sp>
      <p:sp>
        <p:nvSpPr>
          <p:cNvPr id="7" name="Speech Bubble: Rectangle 6">
            <a:extLst>
              <a:ext uri="{FF2B5EF4-FFF2-40B4-BE49-F238E27FC236}">
                <a16:creationId xmlns:a16="http://schemas.microsoft.com/office/drawing/2014/main" id="{8B6CBE92-60AD-430D-B855-12C074CF049C}"/>
              </a:ext>
            </a:extLst>
          </p:cNvPr>
          <p:cNvSpPr/>
          <p:nvPr/>
        </p:nvSpPr>
        <p:spPr>
          <a:xfrm>
            <a:off x="8902700" y="3109849"/>
            <a:ext cx="1885950" cy="711200"/>
          </a:xfrm>
          <a:prstGeom prst="wedgeRectCallout">
            <a:avLst>
              <a:gd name="adj1" fmla="val 87170"/>
              <a:gd name="adj2" fmla="val 20192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t>$93,000</a:t>
            </a:r>
          </a:p>
        </p:txBody>
      </p:sp>
      <p:sp>
        <p:nvSpPr>
          <p:cNvPr id="3" name="Star: 32 Points 2">
            <a:extLst>
              <a:ext uri="{FF2B5EF4-FFF2-40B4-BE49-F238E27FC236}">
                <a16:creationId xmlns:a16="http://schemas.microsoft.com/office/drawing/2014/main" id="{3C1A0FDD-2BCF-416C-9E49-378E8C69D9BB}"/>
              </a:ext>
            </a:extLst>
          </p:cNvPr>
          <p:cNvSpPr/>
          <p:nvPr/>
        </p:nvSpPr>
        <p:spPr>
          <a:xfrm>
            <a:off x="6857214" y="3039959"/>
            <a:ext cx="2025650" cy="189865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80% </a:t>
            </a:r>
          </a:p>
        </p:txBody>
      </p:sp>
    </p:spTree>
    <p:extLst>
      <p:ext uri="{BB962C8B-B14F-4D97-AF65-F5344CB8AC3E}">
        <p14:creationId xmlns:p14="http://schemas.microsoft.com/office/powerpoint/2010/main" val="11298055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bg/>
                                          </p:spTgt>
                                        </p:tgtEl>
                                        <p:attrNameLst>
                                          <p:attrName>style.visibility</p:attrName>
                                        </p:attrNameLst>
                                      </p:cBhvr>
                                      <p:to>
                                        <p:strVal val="visible"/>
                                      </p:to>
                                    </p:set>
                                    <p:anim calcmode="lin" valueType="num">
                                      <p:cBhvr>
                                        <p:cTn id="20" dur="500" fill="hold"/>
                                        <p:tgtEl>
                                          <p:spTgt spid="6">
                                            <p:bg/>
                                          </p:spTgt>
                                        </p:tgtEl>
                                        <p:attrNameLst>
                                          <p:attrName>ppt_w</p:attrName>
                                        </p:attrNameLst>
                                      </p:cBhvr>
                                      <p:tavLst>
                                        <p:tav tm="0">
                                          <p:val>
                                            <p:fltVal val="0"/>
                                          </p:val>
                                        </p:tav>
                                        <p:tav tm="100000">
                                          <p:val>
                                            <p:strVal val="#ppt_w"/>
                                          </p:val>
                                        </p:tav>
                                      </p:tavLst>
                                    </p:anim>
                                    <p:anim calcmode="lin" valueType="num">
                                      <p:cBhvr>
                                        <p:cTn id="21" dur="500" fill="hold"/>
                                        <p:tgtEl>
                                          <p:spTgt spid="6">
                                            <p:bg/>
                                          </p:spTgt>
                                        </p:tgtEl>
                                        <p:attrNameLst>
                                          <p:attrName>ppt_h</p:attrName>
                                        </p:attrNameLst>
                                      </p:cBhvr>
                                      <p:tavLst>
                                        <p:tav tm="0">
                                          <p:val>
                                            <p:fltVal val="0"/>
                                          </p:val>
                                        </p:tav>
                                        <p:tav tm="100000">
                                          <p:val>
                                            <p:strVal val="#ppt_h"/>
                                          </p:val>
                                        </p:tav>
                                      </p:tavLst>
                                    </p:anim>
                                    <p:animEffect transition="in" filter="fade">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 calcmode="lin" valueType="num">
                                      <p:cBhvr>
                                        <p:cTn id="3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p:cTn id="4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 calcmode="lin" valueType="num">
                                      <p:cBhvr>
                                        <p:cTn id="48"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build="p" animBg="1"/>
      <p:bldP spid="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A4446E1F-A8D7-F7BF-0366-072291372241}"/>
              </a:ext>
            </a:extLst>
          </p:cNvPr>
          <p:cNvPicPr>
            <a:picLocks noGrp="1" noChangeAspect="1"/>
          </p:cNvPicPr>
          <p:nvPr>
            <p:ph idx="1"/>
          </p:nvPr>
        </p:nvPicPr>
        <p:blipFill rotWithShape="1">
          <a:blip r:embed="rId3"/>
          <a:stretch/>
        </p:blipFill>
        <p:spPr>
          <a:xfrm>
            <a:off x="1064425" y="1099217"/>
            <a:ext cx="10365575" cy="5548017"/>
          </a:xfrm>
          <a:prstGeom prst="rect">
            <a:avLst/>
          </a:prstGeom>
        </p:spPr>
      </p:pic>
    </p:spTree>
    <p:extLst>
      <p:ext uri="{BB962C8B-B14F-4D97-AF65-F5344CB8AC3E}">
        <p14:creationId xmlns:p14="http://schemas.microsoft.com/office/powerpoint/2010/main" val="78630254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ADD578-96A9-4EB6-84EE-24707342D404}"/>
              </a:ext>
            </a:extLst>
          </p:cNvPr>
          <p:cNvPicPr>
            <a:picLocks noGrp="1" noChangeAspect="1"/>
          </p:cNvPicPr>
          <p:nvPr>
            <p:ph idx="1"/>
          </p:nvPr>
        </p:nvPicPr>
        <p:blipFill rotWithShape="1">
          <a:blip r:embed="rId3"/>
          <a:srcRect r="786" b="-1"/>
          <a:stretch/>
        </p:blipFill>
        <p:spPr>
          <a:xfrm>
            <a:off x="1016899" y="807560"/>
            <a:ext cx="10158204" cy="5648992"/>
          </a:xfrm>
          <a:prstGeom prst="rect">
            <a:avLst/>
          </a:prstGeom>
        </p:spPr>
      </p:pic>
      <p:sp>
        <p:nvSpPr>
          <p:cNvPr id="9" name="Rectangle: Rounded Corners 8">
            <a:extLst>
              <a:ext uri="{FF2B5EF4-FFF2-40B4-BE49-F238E27FC236}">
                <a16:creationId xmlns:a16="http://schemas.microsoft.com/office/drawing/2014/main" id="{5587007F-C236-4845-9F5D-773B33CC5F82}"/>
              </a:ext>
            </a:extLst>
          </p:cNvPr>
          <p:cNvSpPr/>
          <p:nvPr/>
        </p:nvSpPr>
        <p:spPr>
          <a:xfrm>
            <a:off x="1445623" y="5460861"/>
            <a:ext cx="9729478" cy="886151"/>
          </a:xfrm>
          <a:prstGeom prst="roundRect">
            <a:avLst>
              <a:gd name="adj" fmla="val 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9516D64-73D1-3A69-9C2A-3CF84AF3B38B}"/>
              </a:ext>
            </a:extLst>
          </p:cNvPr>
          <p:cNvSpPr/>
          <p:nvPr/>
        </p:nvSpPr>
        <p:spPr>
          <a:xfrm>
            <a:off x="9560209" y="2503564"/>
            <a:ext cx="1399977" cy="460353"/>
          </a:xfrm>
          <a:prstGeom prst="round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Roth IRA/7702</a:t>
            </a:r>
          </a:p>
        </p:txBody>
      </p:sp>
    </p:spTree>
    <p:extLst>
      <p:ext uri="{BB962C8B-B14F-4D97-AF65-F5344CB8AC3E}">
        <p14:creationId xmlns:p14="http://schemas.microsoft.com/office/powerpoint/2010/main" val="17658016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23F5D-3139-4369-8937-F0FD29FE510A}"/>
              </a:ext>
            </a:extLst>
          </p:cNvPr>
          <p:cNvSpPr>
            <a:spLocks noGrp="1"/>
          </p:cNvSpPr>
          <p:nvPr>
            <p:ph type="title"/>
          </p:nvPr>
        </p:nvSpPr>
        <p:spPr>
          <a:solidFill>
            <a:schemeClr val="accent2">
              <a:lumMod val="20000"/>
              <a:lumOff val="80000"/>
              <a:alpha val="50000"/>
            </a:schemeClr>
          </a:solidFill>
        </p:spPr>
        <p:txBody>
          <a:bodyPr/>
          <a:lstStyle/>
          <a:p>
            <a:r>
              <a:rPr lang="zh-CN" altLang="en-US" dirty="0"/>
              <a:t>免责声明</a:t>
            </a:r>
            <a:endParaRPr lang="en-US" dirty="0"/>
          </a:p>
        </p:txBody>
      </p:sp>
      <p:sp>
        <p:nvSpPr>
          <p:cNvPr id="4" name="Content Placeholder 3">
            <a:extLst>
              <a:ext uri="{FF2B5EF4-FFF2-40B4-BE49-F238E27FC236}">
                <a16:creationId xmlns:a16="http://schemas.microsoft.com/office/drawing/2014/main" id="{6E317DFB-693C-41A9-BD4B-F90034934996}"/>
              </a:ext>
            </a:extLst>
          </p:cNvPr>
          <p:cNvSpPr>
            <a:spLocks noGrp="1"/>
          </p:cNvSpPr>
          <p:nvPr>
            <p:ph sz="half" idx="1"/>
          </p:nvPr>
        </p:nvSpPr>
        <p:spPr>
          <a:xfrm>
            <a:off x="711035" y="1600200"/>
            <a:ext cx="10905457" cy="4088418"/>
          </a:xfrm>
        </p:spPr>
        <p:txBody>
          <a:bodyPr>
            <a:normAutofit/>
          </a:bodyPr>
          <a:lstStyle/>
          <a:p>
            <a:pPr marL="0" indent="0">
              <a:buNone/>
            </a:pPr>
            <a:r>
              <a:rPr lang="zh-CN" altLang="en-US" sz="1800" dirty="0"/>
              <a:t>本次课程不对会中包含的信息中获得的任何结果做出任何保证或其他承诺。任何人都不应在未事先咨询自己的税务师、会计师或财务顾问并进行自己的研究和尽职调查之前做出任何财务决定。</a:t>
            </a:r>
            <a:r>
              <a:rPr lang="en-US" sz="1800" dirty="0"/>
              <a:t> </a:t>
            </a:r>
          </a:p>
          <a:p>
            <a:pPr marL="0" indent="0">
              <a:buNone/>
            </a:pPr>
            <a:endParaRPr lang="en-US" sz="1800" dirty="0"/>
          </a:p>
          <a:p>
            <a:pPr marL="0" indent="0">
              <a:buNone/>
            </a:pPr>
            <a:r>
              <a:rPr lang="zh-CN" altLang="en-US" sz="1800" dirty="0"/>
              <a:t>本次课程上包含或通过本次课程提供的内容仅用作信息共享和教育目的。它无意也不构成法律建议或投资建议，也不构成专业客户关系。不保证或保证此内容的准确性、完整性、充分性和时效性。您使用本课程上的信息或从本课程上获取资料的风险由您自行承担。</a:t>
            </a:r>
            <a:endParaRPr lang="en-US" sz="1800" dirty="0"/>
          </a:p>
        </p:txBody>
      </p:sp>
      <p:pic>
        <p:nvPicPr>
          <p:cNvPr id="5" name="Picture 4" descr="A dollar sign under an umbrella&#10;&#10;Description automatically generated">
            <a:extLst>
              <a:ext uri="{FF2B5EF4-FFF2-40B4-BE49-F238E27FC236}">
                <a16:creationId xmlns:a16="http://schemas.microsoft.com/office/drawing/2014/main" id="{D916CB40-A866-B9CF-1E13-86BD9B327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50590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3694-1F18-DF22-C1EB-CBEDB7250616}"/>
              </a:ext>
            </a:extLst>
          </p:cNvPr>
          <p:cNvSpPr>
            <a:spLocks noGrp="1"/>
          </p:cNvSpPr>
          <p:nvPr>
            <p:ph type="title"/>
          </p:nvPr>
        </p:nvSpPr>
        <p:spPr/>
        <p:txBody>
          <a:bodyPr/>
          <a:lstStyle/>
          <a:p>
            <a:r>
              <a:rPr lang="zh-CN" altLang="en-US" dirty="0"/>
              <a:t>资产传承规划</a:t>
            </a:r>
            <a:endParaRPr lang="en-US" dirty="0"/>
          </a:p>
        </p:txBody>
      </p:sp>
      <p:sp>
        <p:nvSpPr>
          <p:cNvPr id="3" name="Content Placeholder 2">
            <a:extLst>
              <a:ext uri="{FF2B5EF4-FFF2-40B4-BE49-F238E27FC236}">
                <a16:creationId xmlns:a16="http://schemas.microsoft.com/office/drawing/2014/main" id="{C9AFFDE6-504A-6556-559E-700C60821568}"/>
              </a:ext>
            </a:extLst>
          </p:cNvPr>
          <p:cNvSpPr>
            <a:spLocks noGrp="1"/>
          </p:cNvSpPr>
          <p:nvPr>
            <p:ph idx="1"/>
          </p:nvPr>
        </p:nvSpPr>
        <p:spPr>
          <a:xfrm>
            <a:off x="1600199" y="2485965"/>
            <a:ext cx="9275691" cy="3424107"/>
          </a:xfrm>
        </p:spPr>
        <p:txBody>
          <a:bodyPr/>
          <a:lstStyle/>
          <a:p>
            <a:r>
              <a:rPr lang="en-US" altLang="zh-CN" dirty="0"/>
              <a:t>Power of attorney</a:t>
            </a:r>
          </a:p>
          <a:p>
            <a:r>
              <a:rPr lang="en-US" dirty="0"/>
              <a:t>Will</a:t>
            </a:r>
          </a:p>
          <a:p>
            <a:r>
              <a:rPr lang="en-US" dirty="0"/>
              <a:t>Trust</a:t>
            </a:r>
          </a:p>
          <a:p>
            <a:r>
              <a:rPr lang="en-US" dirty="0"/>
              <a:t>Guardianship</a:t>
            </a:r>
          </a:p>
          <a:p>
            <a:r>
              <a:rPr lang="en-US" dirty="0"/>
              <a:t>Health Proxy</a:t>
            </a:r>
          </a:p>
        </p:txBody>
      </p:sp>
    </p:spTree>
    <p:extLst>
      <p:ext uri="{BB962C8B-B14F-4D97-AF65-F5344CB8AC3E}">
        <p14:creationId xmlns:p14="http://schemas.microsoft.com/office/powerpoint/2010/main" val="369801911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4F6326-D04E-B484-3F8B-A56A3FED77D9}"/>
              </a:ext>
            </a:extLst>
          </p:cNvPr>
          <p:cNvSpPr/>
          <p:nvPr/>
        </p:nvSpPr>
        <p:spPr>
          <a:xfrm>
            <a:off x="2511079" y="3149926"/>
            <a:ext cx="5915764" cy="491780"/>
          </a:xfrm>
          <a:prstGeom prst="rect">
            <a:avLst/>
          </a:prstGeom>
          <a:solidFill>
            <a:schemeClr val="accent4">
              <a:lumMod val="75000"/>
            </a:schemeClr>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tx1"/>
                </a:solidFill>
              </a:rPr>
              <a:t>Other Investment Plan</a:t>
            </a:r>
            <a:endParaRPr lang="en-US" dirty="0">
              <a:solidFill>
                <a:schemeClr val="tx1"/>
              </a:solidFill>
            </a:endParaRPr>
          </a:p>
        </p:txBody>
      </p:sp>
      <p:sp>
        <p:nvSpPr>
          <p:cNvPr id="2" name="Title 1">
            <a:extLst>
              <a:ext uri="{FF2B5EF4-FFF2-40B4-BE49-F238E27FC236}">
                <a16:creationId xmlns:a16="http://schemas.microsoft.com/office/drawing/2014/main" id="{73FC177B-7020-0955-9E5C-FFCAA060A877}"/>
              </a:ext>
            </a:extLst>
          </p:cNvPr>
          <p:cNvSpPr>
            <a:spLocks noGrp="1"/>
          </p:cNvSpPr>
          <p:nvPr>
            <p:ph type="title"/>
          </p:nvPr>
        </p:nvSpPr>
        <p:spPr>
          <a:xfrm>
            <a:off x="1599255" y="156528"/>
            <a:ext cx="8268058" cy="1102727"/>
          </a:xfrm>
        </p:spPr>
        <p:txBody>
          <a:bodyPr/>
          <a:lstStyle/>
          <a:p>
            <a:r>
              <a:rPr lang="en-US" dirty="0"/>
              <a:t>Ideal Tax Saving Strategy</a:t>
            </a:r>
          </a:p>
        </p:txBody>
      </p:sp>
      <p:graphicFrame>
        <p:nvGraphicFramePr>
          <p:cNvPr id="9" name="Content Placeholder 8">
            <a:extLst>
              <a:ext uri="{FF2B5EF4-FFF2-40B4-BE49-F238E27FC236}">
                <a16:creationId xmlns:a16="http://schemas.microsoft.com/office/drawing/2014/main" id="{4CABC40A-6C72-9606-2A5E-8E9D4F440BE6}"/>
              </a:ext>
            </a:extLst>
          </p:cNvPr>
          <p:cNvGraphicFramePr>
            <a:graphicFrameLocks noGrp="1"/>
          </p:cNvGraphicFramePr>
          <p:nvPr>
            <p:ph idx="1"/>
          </p:nvPr>
        </p:nvGraphicFramePr>
        <p:xfrm>
          <a:off x="1599255" y="1381725"/>
          <a:ext cx="9176792" cy="1079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FEEE8AA9-FEBB-B624-4E64-95965F798EAF}"/>
              </a:ext>
            </a:extLst>
          </p:cNvPr>
          <p:cNvSpPr>
            <a:spLocks noGrp="1"/>
          </p:cNvSpPr>
          <p:nvPr>
            <p:ph type="ftr" sz="quarter" idx="11"/>
          </p:nvPr>
        </p:nvSpPr>
        <p:spPr/>
        <p:txBody>
          <a:bodyPr/>
          <a:lstStyle/>
          <a:p>
            <a:r>
              <a:rPr lang="en-US"/>
              <a:t>For Internal Training Only</a:t>
            </a:r>
          </a:p>
        </p:txBody>
      </p:sp>
      <p:sp>
        <p:nvSpPr>
          <p:cNvPr id="5" name="Flowchart: Off-page Connector 4">
            <a:extLst>
              <a:ext uri="{FF2B5EF4-FFF2-40B4-BE49-F238E27FC236}">
                <a16:creationId xmlns:a16="http://schemas.microsoft.com/office/drawing/2014/main" id="{C2495906-9F79-9ECE-69B2-15BB37B75FAF}"/>
              </a:ext>
            </a:extLst>
          </p:cNvPr>
          <p:cNvSpPr/>
          <p:nvPr/>
        </p:nvSpPr>
        <p:spPr>
          <a:xfrm rot="5400000">
            <a:off x="6366452" y="1236872"/>
            <a:ext cx="491779" cy="9662618"/>
          </a:xfrm>
          <a:prstGeom prst="flowChartOffpage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7702 </a:t>
            </a:r>
            <a:r>
              <a:rPr lang="en-US" altLang="zh-CN" dirty="0"/>
              <a:t>Plan</a:t>
            </a:r>
            <a:endParaRPr lang="en-US" dirty="0"/>
          </a:p>
        </p:txBody>
      </p:sp>
      <p:sp>
        <p:nvSpPr>
          <p:cNvPr id="10" name="Rectangle 9">
            <a:extLst>
              <a:ext uri="{FF2B5EF4-FFF2-40B4-BE49-F238E27FC236}">
                <a16:creationId xmlns:a16="http://schemas.microsoft.com/office/drawing/2014/main" id="{A446C715-ECBA-60D2-6AD8-573CA11C1C85}"/>
              </a:ext>
            </a:extLst>
          </p:cNvPr>
          <p:cNvSpPr/>
          <p:nvPr/>
        </p:nvSpPr>
        <p:spPr>
          <a:xfrm>
            <a:off x="1649092" y="3707377"/>
            <a:ext cx="1723975" cy="5284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t>Bank/</a:t>
            </a:r>
            <a:r>
              <a:rPr lang="en-US" sz="1600" dirty="0"/>
              <a:t>MF/Bond</a:t>
            </a:r>
          </a:p>
        </p:txBody>
      </p:sp>
      <p:sp>
        <p:nvSpPr>
          <p:cNvPr id="11" name="Rectangle 10">
            <a:extLst>
              <a:ext uri="{FF2B5EF4-FFF2-40B4-BE49-F238E27FC236}">
                <a16:creationId xmlns:a16="http://schemas.microsoft.com/office/drawing/2014/main" id="{63FC612B-D8E9-5FD4-F3F8-421894366099}"/>
              </a:ext>
            </a:extLst>
          </p:cNvPr>
          <p:cNvSpPr/>
          <p:nvPr/>
        </p:nvSpPr>
        <p:spPr>
          <a:xfrm>
            <a:off x="4150153" y="4328776"/>
            <a:ext cx="1834295" cy="376389"/>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tx1"/>
                </a:solidFill>
              </a:rPr>
              <a:t>529 Plan</a:t>
            </a:r>
          </a:p>
        </p:txBody>
      </p:sp>
      <p:sp>
        <p:nvSpPr>
          <p:cNvPr id="12" name="Rectangle 11">
            <a:extLst>
              <a:ext uri="{FF2B5EF4-FFF2-40B4-BE49-F238E27FC236}">
                <a16:creationId xmlns:a16="http://schemas.microsoft.com/office/drawing/2014/main" id="{46BB3DD1-08E3-A9F3-C763-55A9335BF7D0}"/>
              </a:ext>
            </a:extLst>
          </p:cNvPr>
          <p:cNvSpPr/>
          <p:nvPr/>
        </p:nvSpPr>
        <p:spPr>
          <a:xfrm>
            <a:off x="4150153" y="3718491"/>
            <a:ext cx="5396361" cy="491780"/>
          </a:xfrm>
          <a:prstGeom prst="rect">
            <a:avLst/>
          </a:prstGeom>
          <a:solidFill>
            <a:srgbClr val="FFFF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tx1"/>
                </a:solidFill>
              </a:rPr>
              <a:t>IRA/401(k) / Business Tax Saving Acct</a:t>
            </a:r>
            <a:endParaRPr lang="en-US" dirty="0">
              <a:solidFill>
                <a:schemeClr val="tx1"/>
              </a:solidFill>
            </a:endParaRPr>
          </a:p>
        </p:txBody>
      </p:sp>
      <p:sp>
        <p:nvSpPr>
          <p:cNvPr id="13" name="Rectangle 12">
            <a:extLst>
              <a:ext uri="{FF2B5EF4-FFF2-40B4-BE49-F238E27FC236}">
                <a16:creationId xmlns:a16="http://schemas.microsoft.com/office/drawing/2014/main" id="{B41ABCC1-65BC-B92A-0CAB-F44881752040}"/>
              </a:ext>
            </a:extLst>
          </p:cNvPr>
          <p:cNvSpPr/>
          <p:nvPr/>
        </p:nvSpPr>
        <p:spPr>
          <a:xfrm>
            <a:off x="6612341" y="4398616"/>
            <a:ext cx="4831309" cy="732110"/>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tx1"/>
                </a:solidFill>
              </a:rPr>
              <a:t>Annuity</a:t>
            </a:r>
            <a:endParaRPr lang="en-US" dirty="0">
              <a:solidFill>
                <a:schemeClr val="tx1"/>
              </a:solidFill>
            </a:endParaRPr>
          </a:p>
        </p:txBody>
      </p:sp>
      <p:sp>
        <p:nvSpPr>
          <p:cNvPr id="14" name="Flowchart: Off-page Connector 13">
            <a:extLst>
              <a:ext uri="{FF2B5EF4-FFF2-40B4-BE49-F238E27FC236}">
                <a16:creationId xmlns:a16="http://schemas.microsoft.com/office/drawing/2014/main" id="{2135D393-496D-310B-EC16-183FA1DBB184}"/>
              </a:ext>
            </a:extLst>
          </p:cNvPr>
          <p:cNvSpPr/>
          <p:nvPr/>
        </p:nvSpPr>
        <p:spPr>
          <a:xfrm rot="5400000">
            <a:off x="5417837" y="1608082"/>
            <a:ext cx="491778" cy="7765576"/>
          </a:xfrm>
          <a:prstGeom prst="flowChartOffpage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Roth IRA</a:t>
            </a:r>
          </a:p>
        </p:txBody>
      </p:sp>
      <p:sp>
        <p:nvSpPr>
          <p:cNvPr id="17" name="Arrow: Bent 16">
            <a:extLst>
              <a:ext uri="{FF2B5EF4-FFF2-40B4-BE49-F238E27FC236}">
                <a16:creationId xmlns:a16="http://schemas.microsoft.com/office/drawing/2014/main" id="{E5ECB6F6-A934-4B7D-208F-62D9D4F6B156}"/>
              </a:ext>
            </a:extLst>
          </p:cNvPr>
          <p:cNvSpPr/>
          <p:nvPr/>
        </p:nvSpPr>
        <p:spPr>
          <a:xfrm rot="5400000">
            <a:off x="9910033" y="3663241"/>
            <a:ext cx="528470" cy="649250"/>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9" name="Arrow: Bent-Up 18">
            <a:extLst>
              <a:ext uri="{FF2B5EF4-FFF2-40B4-BE49-F238E27FC236}">
                <a16:creationId xmlns:a16="http://schemas.microsoft.com/office/drawing/2014/main" id="{4E8C9517-D13A-C85D-D41C-A76CA4DEE922}"/>
              </a:ext>
            </a:extLst>
          </p:cNvPr>
          <p:cNvSpPr/>
          <p:nvPr/>
        </p:nvSpPr>
        <p:spPr>
          <a:xfrm>
            <a:off x="9813291" y="5099470"/>
            <a:ext cx="669702" cy="57479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A2D862CA-1439-9BDE-1C41-5B203A8DE269}"/>
              </a:ext>
            </a:extLst>
          </p:cNvPr>
          <p:cNvSpPr/>
          <p:nvPr/>
        </p:nvSpPr>
        <p:spPr>
          <a:xfrm>
            <a:off x="6096000" y="4326116"/>
            <a:ext cx="270457" cy="685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A501A8-68A7-BFAA-106F-B5A4CF3AA2F3}"/>
              </a:ext>
            </a:extLst>
          </p:cNvPr>
          <p:cNvSpPr/>
          <p:nvPr/>
        </p:nvSpPr>
        <p:spPr>
          <a:xfrm>
            <a:off x="1599255" y="2590768"/>
            <a:ext cx="9844396" cy="488824"/>
          </a:xfrm>
          <a:prstGeom prst="rect">
            <a:avLst/>
          </a:prstGeom>
          <a:solidFill>
            <a:srgbClr val="92D05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tx1"/>
                </a:solidFill>
              </a:rPr>
              <a:t>Legacy Business</a:t>
            </a:r>
            <a:endParaRPr lang="en-US" dirty="0">
              <a:solidFill>
                <a:schemeClr val="tx1"/>
              </a:solidFill>
            </a:endParaRPr>
          </a:p>
        </p:txBody>
      </p:sp>
      <p:sp>
        <p:nvSpPr>
          <p:cNvPr id="6" name="Rectangle: Rounded Corners 5">
            <a:extLst>
              <a:ext uri="{FF2B5EF4-FFF2-40B4-BE49-F238E27FC236}">
                <a16:creationId xmlns:a16="http://schemas.microsoft.com/office/drawing/2014/main" id="{09B6252F-B0F0-8DFB-895C-3117F776D3D6}"/>
              </a:ext>
            </a:extLst>
          </p:cNvPr>
          <p:cNvSpPr/>
          <p:nvPr/>
        </p:nvSpPr>
        <p:spPr>
          <a:xfrm>
            <a:off x="4677665" y="2504033"/>
            <a:ext cx="5733303" cy="4025873"/>
          </a:xfrm>
          <a:prstGeom prst="roundRect">
            <a:avLst/>
          </a:prstGeom>
          <a:solidFill>
            <a:srgbClr val="FFFF00">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50535541-D1D4-232A-9DE9-09A5EFB22918}"/>
              </a:ext>
            </a:extLst>
          </p:cNvPr>
          <p:cNvSpPr/>
          <p:nvPr/>
        </p:nvSpPr>
        <p:spPr>
          <a:xfrm>
            <a:off x="11128341" y="1866424"/>
            <a:ext cx="933318" cy="488824"/>
          </a:xfrm>
          <a:prstGeom prst="roundRect">
            <a:avLst/>
          </a:prstGeom>
          <a:solidFill>
            <a:srgbClr val="FFFF00">
              <a:alpha val="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Trust</a:t>
            </a:r>
          </a:p>
        </p:txBody>
      </p:sp>
      <p:sp>
        <p:nvSpPr>
          <p:cNvPr id="15" name="Arrow: Down 14">
            <a:extLst>
              <a:ext uri="{FF2B5EF4-FFF2-40B4-BE49-F238E27FC236}">
                <a16:creationId xmlns:a16="http://schemas.microsoft.com/office/drawing/2014/main" id="{30E9CF9F-39EE-E588-7769-082025DFB739}"/>
              </a:ext>
            </a:extLst>
          </p:cNvPr>
          <p:cNvSpPr/>
          <p:nvPr/>
        </p:nvSpPr>
        <p:spPr>
          <a:xfrm>
            <a:off x="4932071" y="4768887"/>
            <a:ext cx="270457" cy="327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6275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9" grpId="0">
        <p:bldAsOne/>
      </p:bldGraphic>
      <p:bldP spid="5" grpId="0" animBg="1"/>
      <p:bldP spid="10" grpId="0" animBg="1"/>
      <p:bldP spid="11" grpId="0" animBg="1"/>
      <p:bldP spid="12" grpId="0" animBg="1"/>
      <p:bldP spid="13" grpId="0" animBg="1"/>
      <p:bldP spid="14" grpId="0" animBg="1"/>
      <p:bldP spid="17" grpId="0" animBg="1"/>
      <p:bldP spid="19" grpId="0" animBg="1"/>
      <p:bldP spid="20" grpId="0" animBg="1"/>
      <p:bldP spid="3" grpId="0" animBg="1"/>
      <p:bldP spid="6" grpId="0" animBg="1"/>
      <p:bldP spid="8"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385B-5473-AEA2-C34D-007D135D4A80}"/>
              </a:ext>
            </a:extLst>
          </p:cNvPr>
          <p:cNvSpPr>
            <a:spLocks noGrp="1"/>
          </p:cNvSpPr>
          <p:nvPr>
            <p:ph type="title"/>
          </p:nvPr>
        </p:nvSpPr>
        <p:spPr/>
        <p:txBody>
          <a:bodyPr/>
          <a:lstStyle/>
          <a:p>
            <a:r>
              <a:rPr lang="zh-CN" altLang="en-US" dirty="0"/>
              <a:t>三大资产保护工具</a:t>
            </a:r>
            <a:endParaRPr lang="en-US" dirty="0"/>
          </a:p>
        </p:txBody>
      </p:sp>
      <p:sp>
        <p:nvSpPr>
          <p:cNvPr id="3" name="Content Placeholder 2">
            <a:extLst>
              <a:ext uri="{FF2B5EF4-FFF2-40B4-BE49-F238E27FC236}">
                <a16:creationId xmlns:a16="http://schemas.microsoft.com/office/drawing/2014/main" id="{F8DFADEA-3071-FFDC-F3D3-9E32A72A871A}"/>
              </a:ext>
            </a:extLst>
          </p:cNvPr>
          <p:cNvSpPr>
            <a:spLocks noGrp="1"/>
          </p:cNvSpPr>
          <p:nvPr>
            <p:ph idx="1"/>
          </p:nvPr>
        </p:nvSpPr>
        <p:spPr>
          <a:xfrm>
            <a:off x="2154056" y="2428462"/>
            <a:ext cx="8027082" cy="3424107"/>
          </a:xfrm>
        </p:spPr>
        <p:txBody>
          <a:bodyPr/>
          <a:lstStyle/>
          <a:p>
            <a:r>
              <a:rPr lang="en-US" altLang="zh-CN" dirty="0"/>
              <a:t>ERISA</a:t>
            </a:r>
            <a:r>
              <a:rPr lang="en-US" altLang="zh-CN" sz="1200" dirty="0"/>
              <a:t>(</a:t>
            </a:r>
            <a:r>
              <a:rPr lang="en-US" sz="1200" b="0" i="0" dirty="0">
                <a:solidFill>
                  <a:srgbClr val="333333"/>
                </a:solidFill>
                <a:effectLst/>
                <a:highlight>
                  <a:srgbClr val="FFFFFF"/>
                </a:highlight>
                <a:latin typeface="Georgia" panose="02040502050405020303" pitchFamily="18" charset="0"/>
              </a:rPr>
              <a:t>The Employee Retirement Income Security Act)</a:t>
            </a:r>
            <a:r>
              <a:rPr lang="en-US" altLang="zh-CN" sz="1200" dirty="0"/>
              <a:t>– </a:t>
            </a:r>
            <a:r>
              <a:rPr lang="zh-CN" altLang="en-US" dirty="0"/>
              <a:t>保护合格退休计划</a:t>
            </a:r>
            <a:endParaRPr lang="en-US" altLang="zh-CN" dirty="0"/>
          </a:p>
          <a:p>
            <a:r>
              <a:rPr lang="en-US" altLang="zh-CN" dirty="0"/>
              <a:t>Trust – </a:t>
            </a:r>
            <a:r>
              <a:rPr lang="zh-CN" altLang="en-US" dirty="0"/>
              <a:t>保护个人资产和权益</a:t>
            </a:r>
            <a:endParaRPr lang="en-US" altLang="zh-CN" dirty="0"/>
          </a:p>
          <a:p>
            <a:r>
              <a:rPr lang="en-US" altLang="zh-CN" dirty="0"/>
              <a:t>Life Insurance  - </a:t>
            </a:r>
            <a:r>
              <a:rPr lang="zh-CN" altLang="en-US" dirty="0"/>
              <a:t>保护现金流</a:t>
            </a:r>
            <a:endParaRPr lang="en-US" dirty="0"/>
          </a:p>
        </p:txBody>
      </p:sp>
    </p:spTree>
    <p:extLst>
      <p:ext uri="{BB962C8B-B14F-4D97-AF65-F5344CB8AC3E}">
        <p14:creationId xmlns:p14="http://schemas.microsoft.com/office/powerpoint/2010/main" val="331363306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a:xfrm>
            <a:off x="883594" y="695560"/>
            <a:ext cx="6297977" cy="747088"/>
          </a:xfrm>
        </p:spPr>
        <p:txBody>
          <a:bodyPr vert="horz" lIns="91440" tIns="45720" rIns="91440" bIns="45720" rtlCol="0" anchor="b">
            <a:normAutofit fontScale="90000"/>
          </a:bodyPr>
          <a:lstStyle/>
          <a:p>
            <a:r>
              <a:rPr lang="zh-CN" altLang="en-US" sz="4800" dirty="0">
                <a:ea typeface="宋体"/>
              </a:rPr>
              <a:t>美国各州税负比较</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7" name="Content Placeholder 6">
            <a:extLst>
              <a:ext uri="{FF2B5EF4-FFF2-40B4-BE49-F238E27FC236}">
                <a16:creationId xmlns:a16="http://schemas.microsoft.com/office/drawing/2014/main" id="{A36AAD09-8FD2-8943-A48F-2D728B48380E}"/>
              </a:ext>
            </a:extLst>
          </p:cNvPr>
          <p:cNvPicPr>
            <a:picLocks noGrp="1" noChangeAspect="1"/>
          </p:cNvPicPr>
          <p:nvPr>
            <p:ph idx="1"/>
          </p:nvPr>
        </p:nvPicPr>
        <p:blipFill>
          <a:blip r:embed="rId5"/>
          <a:stretch>
            <a:fillRect/>
          </a:stretch>
        </p:blipFill>
        <p:spPr>
          <a:xfrm>
            <a:off x="350070" y="2300317"/>
            <a:ext cx="6831501" cy="3910966"/>
          </a:xfrm>
        </p:spPr>
      </p:pic>
      <p:pic>
        <p:nvPicPr>
          <p:cNvPr id="11" name="Picture 10">
            <a:extLst>
              <a:ext uri="{FF2B5EF4-FFF2-40B4-BE49-F238E27FC236}">
                <a16:creationId xmlns:a16="http://schemas.microsoft.com/office/drawing/2014/main" id="{A6264221-1FE1-9E5B-56B1-32593A7878FC}"/>
              </a:ext>
            </a:extLst>
          </p:cNvPr>
          <p:cNvPicPr>
            <a:picLocks noChangeAspect="1"/>
          </p:cNvPicPr>
          <p:nvPr/>
        </p:nvPicPr>
        <p:blipFill>
          <a:blip r:embed="rId6"/>
          <a:srcRect r="14547" b="15051"/>
          <a:stretch/>
        </p:blipFill>
        <p:spPr>
          <a:xfrm>
            <a:off x="7181571" y="1693904"/>
            <a:ext cx="2760491" cy="4517379"/>
          </a:xfrm>
          <a:prstGeom prst="rect">
            <a:avLst/>
          </a:prstGeom>
        </p:spPr>
      </p:pic>
      <p:sp>
        <p:nvSpPr>
          <p:cNvPr id="12" name="TextBox 11">
            <a:extLst>
              <a:ext uri="{FF2B5EF4-FFF2-40B4-BE49-F238E27FC236}">
                <a16:creationId xmlns:a16="http://schemas.microsoft.com/office/drawing/2014/main" id="{BD13AC45-5E69-7720-B873-52B7A6FB19D5}"/>
              </a:ext>
            </a:extLst>
          </p:cNvPr>
          <p:cNvSpPr txBox="1"/>
          <p:nvPr/>
        </p:nvSpPr>
        <p:spPr>
          <a:xfrm>
            <a:off x="9986876" y="1443176"/>
            <a:ext cx="2056590" cy="954107"/>
          </a:xfrm>
          <a:prstGeom prst="rect">
            <a:avLst/>
          </a:prstGeom>
          <a:noFill/>
        </p:spPr>
        <p:txBody>
          <a:bodyPr wrap="square" rtlCol="0">
            <a:spAutoFit/>
          </a:bodyPr>
          <a:lstStyle/>
          <a:p>
            <a:r>
              <a:rPr lang="en-US" sz="1400" dirty="0"/>
              <a:t>Oregon: 36%</a:t>
            </a:r>
          </a:p>
          <a:p>
            <a:r>
              <a:rPr lang="en-US" sz="1400" dirty="0"/>
              <a:t>California: 34.92%</a:t>
            </a:r>
          </a:p>
          <a:p>
            <a:r>
              <a:rPr lang="en-US" sz="1400" dirty="0"/>
              <a:t>Massachusetts: 32.23%</a:t>
            </a:r>
          </a:p>
          <a:p>
            <a:r>
              <a:rPr lang="en-US" sz="1400" dirty="0"/>
              <a:t>Florida: 27.16%</a:t>
            </a:r>
          </a:p>
        </p:txBody>
      </p:sp>
      <p:pic>
        <p:nvPicPr>
          <p:cNvPr id="9" name="Picture 8">
            <a:extLst>
              <a:ext uri="{FF2B5EF4-FFF2-40B4-BE49-F238E27FC236}">
                <a16:creationId xmlns:a16="http://schemas.microsoft.com/office/drawing/2014/main" id="{423AC729-9A74-EC31-A738-73E485662FEA}"/>
              </a:ext>
            </a:extLst>
          </p:cNvPr>
          <p:cNvPicPr>
            <a:picLocks noChangeAspect="1"/>
          </p:cNvPicPr>
          <p:nvPr/>
        </p:nvPicPr>
        <p:blipFill>
          <a:blip r:embed="rId7"/>
          <a:stretch>
            <a:fillRect/>
          </a:stretch>
        </p:blipFill>
        <p:spPr>
          <a:xfrm>
            <a:off x="9333316" y="2421706"/>
            <a:ext cx="2710150" cy="3789577"/>
          </a:xfrm>
          <a:prstGeom prst="rect">
            <a:avLst/>
          </a:prstGeom>
        </p:spPr>
      </p:pic>
    </p:spTree>
    <p:extLst>
      <p:ext uri="{BB962C8B-B14F-4D97-AF65-F5344CB8AC3E}">
        <p14:creationId xmlns:p14="http://schemas.microsoft.com/office/powerpoint/2010/main" val="89767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graphicFrame>
        <p:nvGraphicFramePr>
          <p:cNvPr id="9" name="Content Placeholder 4">
            <a:extLst>
              <a:ext uri="{FF2B5EF4-FFF2-40B4-BE49-F238E27FC236}">
                <a16:creationId xmlns:a16="http://schemas.microsoft.com/office/drawing/2014/main" id="{92CDD1B4-96CA-900F-458B-9FD5C1E51400}"/>
              </a:ext>
            </a:extLst>
          </p:cNvPr>
          <p:cNvGraphicFramePr>
            <a:graphicFrameLocks noGrp="1"/>
          </p:cNvGraphicFramePr>
          <p:nvPr>
            <p:ph idx="1"/>
            <p:extLst>
              <p:ext uri="{D42A27DB-BD31-4B8C-83A1-F6EECF244321}">
                <p14:modId xmlns:p14="http://schemas.microsoft.com/office/powerpoint/2010/main" val="2436363852"/>
              </p:ext>
            </p:extLst>
          </p:nvPr>
        </p:nvGraphicFramePr>
        <p:xfrm>
          <a:off x="881741" y="797717"/>
          <a:ext cx="10515600" cy="5262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0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9980C25B-FD54-42BE-9C35-AE3541970436}"/>
              </a:ext>
            </a:extLst>
          </p:cNvPr>
          <p:cNvPicPr>
            <a:picLocks noChangeAspect="1"/>
          </p:cNvPicPr>
          <p:nvPr/>
        </p:nvPicPr>
        <p:blipFill>
          <a:blip r:embed="rId3"/>
          <a:stretch>
            <a:fillRect/>
          </a:stretch>
        </p:blipFill>
        <p:spPr>
          <a:xfrm>
            <a:off x="1067938" y="870595"/>
            <a:ext cx="10161427" cy="6086227"/>
          </a:xfrm>
          <a:prstGeom prst="rect">
            <a:avLst/>
          </a:prstGeom>
        </p:spPr>
      </p:pic>
      <p:sp>
        <p:nvSpPr>
          <p:cNvPr id="8" name="Oval 7">
            <a:extLst>
              <a:ext uri="{FF2B5EF4-FFF2-40B4-BE49-F238E27FC236}">
                <a16:creationId xmlns:a16="http://schemas.microsoft.com/office/drawing/2014/main" id="{6FD792A2-84D3-4D0D-8525-79A13F14B38D}"/>
              </a:ext>
            </a:extLst>
          </p:cNvPr>
          <p:cNvSpPr/>
          <p:nvPr/>
        </p:nvSpPr>
        <p:spPr>
          <a:xfrm>
            <a:off x="9668816" y="1091849"/>
            <a:ext cx="1324304" cy="222504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854B300-ED64-4A04-89C2-B4A9BF139667}"/>
              </a:ext>
            </a:extLst>
          </p:cNvPr>
          <p:cNvPicPr>
            <a:picLocks noChangeAspect="1"/>
          </p:cNvPicPr>
          <p:nvPr/>
        </p:nvPicPr>
        <p:blipFill>
          <a:blip r:embed="rId4"/>
          <a:stretch>
            <a:fillRect/>
          </a:stretch>
        </p:blipFill>
        <p:spPr>
          <a:xfrm>
            <a:off x="1067938" y="5642396"/>
            <a:ext cx="10422191" cy="1215604"/>
          </a:xfrm>
          <a:prstGeom prst="rect">
            <a:avLst/>
          </a:prstGeom>
        </p:spPr>
      </p:pic>
      <p:sp>
        <p:nvSpPr>
          <p:cNvPr id="16" name="Oval 15">
            <a:extLst>
              <a:ext uri="{FF2B5EF4-FFF2-40B4-BE49-F238E27FC236}">
                <a16:creationId xmlns:a16="http://schemas.microsoft.com/office/drawing/2014/main" id="{0EA21F9B-5E1E-493B-8518-8BA4AF6E3817}"/>
              </a:ext>
            </a:extLst>
          </p:cNvPr>
          <p:cNvSpPr/>
          <p:nvPr/>
        </p:nvSpPr>
        <p:spPr>
          <a:xfrm>
            <a:off x="8849015" y="5858883"/>
            <a:ext cx="2795214" cy="99911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EA8873FE-F046-49D1-BFBE-AF2DDC3ADDB4}"/>
              </a:ext>
            </a:extLst>
          </p:cNvPr>
          <p:cNvSpPr/>
          <p:nvPr/>
        </p:nvSpPr>
        <p:spPr>
          <a:xfrm>
            <a:off x="1555262" y="5642397"/>
            <a:ext cx="9081476" cy="429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Would you rather pay tax now or defer to the future?</a:t>
            </a:r>
          </a:p>
        </p:txBody>
      </p:sp>
    </p:spTree>
    <p:extLst>
      <p:ext uri="{BB962C8B-B14F-4D97-AF65-F5344CB8AC3E}">
        <p14:creationId xmlns:p14="http://schemas.microsoft.com/office/powerpoint/2010/main" val="21102662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B8CF7E-E4F9-D7F7-A084-4EE35627DF8B}"/>
              </a:ext>
            </a:extLst>
          </p:cNvPr>
          <p:cNvPicPr>
            <a:picLocks noGrp="1" noChangeAspect="1"/>
          </p:cNvPicPr>
          <p:nvPr>
            <p:ph idx="1"/>
          </p:nvPr>
        </p:nvPicPr>
        <p:blipFill>
          <a:blip r:embed="rId3"/>
          <a:stretch>
            <a:fillRect/>
          </a:stretch>
        </p:blipFill>
        <p:spPr>
          <a:xfrm>
            <a:off x="1296257" y="782161"/>
            <a:ext cx="9599485" cy="5039728"/>
          </a:xfrm>
          <a:prstGeom prst="rect">
            <a:avLst/>
          </a:prstGeom>
        </p:spPr>
      </p:pic>
      <p:cxnSp>
        <p:nvCxnSpPr>
          <p:cNvPr id="3" name="Straight Connector 2">
            <a:extLst>
              <a:ext uri="{FF2B5EF4-FFF2-40B4-BE49-F238E27FC236}">
                <a16:creationId xmlns:a16="http://schemas.microsoft.com/office/drawing/2014/main" id="{297FB294-591B-BD53-A69A-9AF2FFE196FB}"/>
              </a:ext>
            </a:extLst>
          </p:cNvPr>
          <p:cNvCxnSpPr>
            <a:cxnSpLocks/>
          </p:cNvCxnSpPr>
          <p:nvPr/>
        </p:nvCxnSpPr>
        <p:spPr>
          <a:xfrm>
            <a:off x="7271396" y="5382366"/>
            <a:ext cx="358642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1822108B-4182-9D18-9F38-DAC9EF120E04}"/>
              </a:ext>
            </a:extLst>
          </p:cNvPr>
          <p:cNvCxnSpPr>
            <a:cxnSpLocks/>
          </p:cNvCxnSpPr>
          <p:nvPr/>
        </p:nvCxnSpPr>
        <p:spPr>
          <a:xfrm flipV="1">
            <a:off x="3979739" y="5617811"/>
            <a:ext cx="6878077" cy="4289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AF5809A-1ADD-7307-8A49-B07E95AD6559}"/>
              </a:ext>
            </a:extLst>
          </p:cNvPr>
          <p:cNvCxnSpPr>
            <a:cxnSpLocks/>
          </p:cNvCxnSpPr>
          <p:nvPr/>
        </p:nvCxnSpPr>
        <p:spPr>
          <a:xfrm>
            <a:off x="3979739" y="5983076"/>
            <a:ext cx="5843217"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2DA39BB8-29BC-67BC-E853-D577C03AB905}"/>
              </a:ext>
            </a:extLst>
          </p:cNvPr>
          <p:cNvPicPr>
            <a:picLocks noChangeAspect="1"/>
          </p:cNvPicPr>
          <p:nvPr/>
        </p:nvPicPr>
        <p:blipFill>
          <a:blip r:embed="rId4"/>
          <a:stretch>
            <a:fillRect/>
          </a:stretch>
        </p:blipFill>
        <p:spPr>
          <a:xfrm>
            <a:off x="1296257" y="4635287"/>
            <a:ext cx="9813854" cy="2050830"/>
          </a:xfrm>
          <a:prstGeom prst="rect">
            <a:avLst/>
          </a:prstGeom>
        </p:spPr>
      </p:pic>
    </p:spTree>
    <p:extLst>
      <p:ext uri="{BB962C8B-B14F-4D97-AF65-F5344CB8AC3E}">
        <p14:creationId xmlns:p14="http://schemas.microsoft.com/office/powerpoint/2010/main" val="36376766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82188" y="108720"/>
            <a:ext cx="7866669" cy="1097026"/>
          </a:xfrm>
        </p:spPr>
        <p:txBody>
          <a:bodyPr/>
          <a:lstStyle/>
          <a:p>
            <a:pPr algn="ctr"/>
            <a:r>
              <a:rPr lang="en-US" sz="5985">
                <a:latin typeface="+mn-lt"/>
                <a:cs typeface="Arial" panose="020B0604020202020204" pitchFamily="34" charset="0"/>
              </a:rPr>
              <a:t>Tax Formula</a:t>
            </a:r>
          </a:p>
        </p:txBody>
      </p:sp>
      <p:sp>
        <p:nvSpPr>
          <p:cNvPr id="9" name="Google Shape;161;p12"/>
          <p:cNvSpPr/>
          <p:nvPr/>
        </p:nvSpPr>
        <p:spPr>
          <a:xfrm>
            <a:off x="1651795" y="1116173"/>
            <a:ext cx="6041212" cy="5383326"/>
          </a:xfrm>
          <a:prstGeom prst="horizontalScroll">
            <a:avLst>
              <a:gd name="adj" fmla="val 2700"/>
            </a:avLst>
          </a:prstGeom>
          <a:noFill/>
          <a:ln>
            <a:noFill/>
          </a:ln>
        </p:spPr>
        <p:txBody>
          <a:bodyPr spcFirstLastPara="1" wrap="square" lIns="91193" tIns="45584" rIns="91193" bIns="45584" anchor="ctr" anchorCtr="0">
            <a:noAutofit/>
          </a:bodyPr>
          <a:lstStyle/>
          <a:p>
            <a:pPr marL="342043" indent="-342043">
              <a:lnSpc>
                <a:spcPct val="150000"/>
              </a:lnSpc>
              <a:buFont typeface="Arial" panose="020B0604020202020204" pitchFamily="34" charset="0"/>
              <a:buChar char="•"/>
            </a:pPr>
            <a:r>
              <a:rPr lang="en-US" sz="2394" b="1" dirty="0">
                <a:solidFill>
                  <a:srgbClr val="00B0F0"/>
                </a:solidFill>
                <a:latin typeface="Arial"/>
                <a:ea typeface="Arial"/>
                <a:cs typeface="Arial"/>
                <a:sym typeface="Arial"/>
              </a:rPr>
              <a:t>	</a:t>
            </a:r>
            <a:r>
              <a:rPr lang="en-US" sz="2394" b="1" dirty="0">
                <a:solidFill>
                  <a:srgbClr val="00B0F0"/>
                </a:solidFill>
                <a:ea typeface="Arial"/>
                <a:cs typeface="Arial"/>
                <a:sym typeface="Arial"/>
              </a:rPr>
              <a:t>Gross Income</a:t>
            </a:r>
            <a:endParaRPr sz="2394" b="1" dirty="0">
              <a:solidFill>
                <a:srgbClr val="00B0F0"/>
              </a:solidFill>
              <a:ea typeface="Arial"/>
              <a:cs typeface="Arial"/>
              <a:sym typeface="Arial"/>
            </a:endParaRPr>
          </a:p>
          <a:p>
            <a:pPr marL="0" lvl="1">
              <a:lnSpc>
                <a:spcPct val="150000"/>
              </a:lnSpc>
            </a:pPr>
            <a:r>
              <a:rPr lang="en-US" sz="2394" u="sng" dirty="0">
                <a:ea typeface="Arial"/>
                <a:cs typeface="Arial"/>
                <a:sym typeface="Arial"/>
              </a:rPr>
              <a:t>  	-  Deductions allowed (Schedule 1)</a:t>
            </a:r>
            <a:endParaRPr sz="2394" u="sng" dirty="0">
              <a:ea typeface="Arial"/>
              <a:cs typeface="Arial"/>
              <a:sym typeface="Arial"/>
            </a:endParaRPr>
          </a:p>
          <a:p>
            <a:pPr marL="57007">
              <a:lnSpc>
                <a:spcPct val="150000"/>
              </a:lnSpc>
            </a:pPr>
            <a:r>
              <a:rPr lang="en-US" sz="2394" b="1" dirty="0">
                <a:solidFill>
                  <a:schemeClr val="dk1"/>
                </a:solidFill>
                <a:ea typeface="Arial"/>
                <a:cs typeface="Arial"/>
                <a:sym typeface="Arial"/>
              </a:rPr>
              <a:t>       </a:t>
            </a:r>
            <a:r>
              <a:rPr lang="en-US" sz="2394" b="1" dirty="0">
                <a:ea typeface="Arial"/>
                <a:cs typeface="Arial"/>
                <a:sym typeface="Arial"/>
              </a:rPr>
              <a:t>=</a:t>
            </a:r>
            <a:r>
              <a:rPr lang="en-US" sz="2394" b="1" dirty="0">
                <a:solidFill>
                  <a:schemeClr val="dk1"/>
                </a:solidFill>
                <a:ea typeface="Arial"/>
                <a:cs typeface="Arial"/>
                <a:sym typeface="Arial"/>
              </a:rPr>
              <a:t>  </a:t>
            </a:r>
            <a:r>
              <a:rPr lang="en-US" sz="2394" b="1" dirty="0">
                <a:solidFill>
                  <a:srgbClr val="00B0F0"/>
                </a:solidFill>
                <a:ea typeface="Arial"/>
                <a:cs typeface="Arial"/>
                <a:sym typeface="Arial"/>
              </a:rPr>
              <a:t>AGI (Adjusted Gross Income)</a:t>
            </a:r>
            <a:endParaRPr sz="2394" dirty="0"/>
          </a:p>
          <a:p>
            <a:pPr marL="0" lvl="1">
              <a:lnSpc>
                <a:spcPct val="150000"/>
              </a:lnSpc>
            </a:pPr>
            <a:r>
              <a:rPr lang="en-US" sz="2394" dirty="0">
                <a:ea typeface="Arial"/>
                <a:cs typeface="Arial"/>
                <a:sym typeface="Arial"/>
              </a:rPr>
              <a:t> 	-   Standard/Itemized Deductions </a:t>
            </a:r>
            <a:endParaRPr sz="2394" u="sng" dirty="0">
              <a:ea typeface="Arial"/>
              <a:cs typeface="Arial"/>
              <a:sym typeface="Arial"/>
            </a:endParaRPr>
          </a:p>
          <a:p>
            <a:pPr marL="57007">
              <a:lnSpc>
                <a:spcPct val="150000"/>
              </a:lnSpc>
            </a:pPr>
            <a:r>
              <a:rPr lang="en-US" sz="2394" b="1" dirty="0">
                <a:solidFill>
                  <a:schemeClr val="dk1"/>
                </a:solidFill>
                <a:ea typeface="Arial"/>
                <a:cs typeface="Arial"/>
                <a:sym typeface="Arial"/>
              </a:rPr>
              <a:t>      </a:t>
            </a:r>
            <a:r>
              <a:rPr lang="en-US" sz="2394" b="1" dirty="0">
                <a:ea typeface="Arial"/>
                <a:cs typeface="Arial"/>
                <a:sym typeface="Arial"/>
              </a:rPr>
              <a:t> =</a:t>
            </a:r>
            <a:r>
              <a:rPr lang="en-US" sz="2394" b="1" dirty="0">
                <a:solidFill>
                  <a:schemeClr val="dk1"/>
                </a:solidFill>
                <a:ea typeface="Arial"/>
                <a:cs typeface="Arial"/>
                <a:sym typeface="Arial"/>
              </a:rPr>
              <a:t>  </a:t>
            </a:r>
            <a:r>
              <a:rPr lang="en-US" sz="2394" b="1" dirty="0">
                <a:solidFill>
                  <a:srgbClr val="00B0F0"/>
                </a:solidFill>
                <a:ea typeface="Arial"/>
                <a:cs typeface="Arial"/>
                <a:sym typeface="Arial"/>
              </a:rPr>
              <a:t>Taxable Income</a:t>
            </a:r>
            <a:endParaRPr sz="2394" dirty="0"/>
          </a:p>
          <a:p>
            <a:pPr marL="57007">
              <a:lnSpc>
                <a:spcPct val="150000"/>
              </a:lnSpc>
            </a:pPr>
            <a:r>
              <a:rPr lang="en-US" sz="2394" b="1" dirty="0">
                <a:ea typeface="Arial"/>
                <a:cs typeface="Arial"/>
                <a:sym typeface="Arial"/>
              </a:rPr>
              <a:t>       x  </a:t>
            </a:r>
            <a:r>
              <a:rPr lang="en-US" sz="2394" dirty="0">
                <a:ea typeface="Arial"/>
                <a:cs typeface="Arial"/>
                <a:sym typeface="Arial"/>
              </a:rPr>
              <a:t>Tax Rate</a:t>
            </a:r>
            <a:endParaRPr sz="2394" dirty="0">
              <a:ea typeface="Arial"/>
              <a:cs typeface="Arial"/>
              <a:sym typeface="Arial"/>
            </a:endParaRPr>
          </a:p>
          <a:p>
            <a:pPr marL="57007">
              <a:lnSpc>
                <a:spcPct val="150000"/>
              </a:lnSpc>
            </a:pPr>
            <a:r>
              <a:rPr lang="en-US" sz="2394" b="1" dirty="0">
                <a:solidFill>
                  <a:schemeClr val="dk1"/>
                </a:solidFill>
                <a:ea typeface="Arial"/>
                <a:cs typeface="Arial"/>
                <a:sym typeface="Arial"/>
              </a:rPr>
              <a:t>       </a:t>
            </a:r>
            <a:r>
              <a:rPr lang="en-US" sz="2394" b="1" dirty="0">
                <a:ea typeface="Arial"/>
                <a:cs typeface="Arial"/>
                <a:sym typeface="Arial"/>
              </a:rPr>
              <a:t>= </a:t>
            </a:r>
            <a:r>
              <a:rPr lang="en-US" sz="2394" b="1" dirty="0">
                <a:solidFill>
                  <a:schemeClr val="dk1"/>
                </a:solidFill>
                <a:ea typeface="Arial"/>
                <a:cs typeface="Arial"/>
                <a:sym typeface="Arial"/>
              </a:rPr>
              <a:t> </a:t>
            </a:r>
            <a:r>
              <a:rPr lang="en-US" sz="2394" b="1" dirty="0">
                <a:solidFill>
                  <a:srgbClr val="00B0F0"/>
                </a:solidFill>
                <a:ea typeface="Arial"/>
                <a:cs typeface="Arial"/>
                <a:sym typeface="Arial"/>
              </a:rPr>
              <a:t>Tax</a:t>
            </a:r>
            <a:endParaRPr sz="2394" dirty="0"/>
          </a:p>
          <a:p>
            <a:pPr marL="0" lvl="1">
              <a:lnSpc>
                <a:spcPct val="150000"/>
              </a:lnSpc>
            </a:pPr>
            <a:r>
              <a:rPr lang="en-US" sz="2394" u="sng" dirty="0">
                <a:solidFill>
                  <a:schemeClr val="dk1"/>
                </a:solidFill>
                <a:ea typeface="Arial"/>
                <a:cs typeface="Arial"/>
                <a:sym typeface="Arial"/>
              </a:rPr>
              <a:t>	</a:t>
            </a:r>
            <a:r>
              <a:rPr lang="en-US" sz="2394" u="sng" dirty="0">
                <a:ea typeface="Arial"/>
                <a:cs typeface="Arial"/>
                <a:sym typeface="Arial"/>
              </a:rPr>
              <a:t>-   Tax Credits/Tax withholding</a:t>
            </a:r>
            <a:endParaRPr sz="2394" u="sng" dirty="0">
              <a:ea typeface="Arial"/>
              <a:cs typeface="Arial"/>
              <a:sym typeface="Arial"/>
            </a:endParaRPr>
          </a:p>
          <a:p>
            <a:pPr marL="57007">
              <a:lnSpc>
                <a:spcPct val="150000"/>
              </a:lnSpc>
            </a:pPr>
            <a:r>
              <a:rPr lang="en-US" sz="2394" b="1" dirty="0">
                <a:solidFill>
                  <a:schemeClr val="dk1"/>
                </a:solidFill>
                <a:ea typeface="Arial"/>
                <a:cs typeface="Arial"/>
                <a:sym typeface="Arial"/>
              </a:rPr>
              <a:t>       </a:t>
            </a:r>
            <a:r>
              <a:rPr lang="en-US" sz="2394" b="1" dirty="0">
                <a:ea typeface="Arial"/>
                <a:cs typeface="Arial"/>
                <a:sym typeface="Arial"/>
              </a:rPr>
              <a:t>=</a:t>
            </a:r>
            <a:r>
              <a:rPr lang="en-US" sz="2394" b="1" dirty="0">
                <a:solidFill>
                  <a:schemeClr val="dk1"/>
                </a:solidFill>
                <a:ea typeface="Arial"/>
                <a:cs typeface="Arial"/>
                <a:sym typeface="Arial"/>
              </a:rPr>
              <a:t>  </a:t>
            </a:r>
            <a:r>
              <a:rPr lang="en-US" sz="2394" b="1" dirty="0">
                <a:solidFill>
                  <a:srgbClr val="FF0000"/>
                </a:solidFill>
                <a:ea typeface="Arial"/>
                <a:cs typeface="Arial"/>
                <a:sym typeface="Arial"/>
              </a:rPr>
              <a:t>Tax Refund/ Tax Owe?</a:t>
            </a:r>
            <a:endParaRPr sz="2394" dirty="0"/>
          </a:p>
          <a:p>
            <a:pPr algn="ctr"/>
            <a:endParaRPr sz="1397" dirty="0">
              <a:solidFill>
                <a:schemeClr val="dk1"/>
              </a:solidFill>
              <a:latin typeface="Arial"/>
              <a:ea typeface="Arial"/>
              <a:cs typeface="Arial"/>
              <a:sym typeface="Arial"/>
            </a:endParaRPr>
          </a:p>
        </p:txBody>
      </p:sp>
      <p:sp>
        <p:nvSpPr>
          <p:cNvPr id="3" name="Rectangle: Rounded Corners 2">
            <a:extLst>
              <a:ext uri="{FF2B5EF4-FFF2-40B4-BE49-F238E27FC236}">
                <a16:creationId xmlns:a16="http://schemas.microsoft.com/office/drawing/2014/main" id="{34032DC9-9AC8-7579-2C95-6D6852AAF6A2}"/>
              </a:ext>
            </a:extLst>
          </p:cNvPr>
          <p:cNvSpPr/>
          <p:nvPr/>
        </p:nvSpPr>
        <p:spPr>
          <a:xfrm>
            <a:off x="2676581" y="2878261"/>
            <a:ext cx="4408650" cy="550739"/>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63DE6AE-7792-1811-2AAF-FFBDF4209223}"/>
              </a:ext>
            </a:extLst>
          </p:cNvPr>
          <p:cNvSpPr/>
          <p:nvPr/>
        </p:nvSpPr>
        <p:spPr>
          <a:xfrm>
            <a:off x="2676581" y="4987051"/>
            <a:ext cx="4408650" cy="550739"/>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Callout: Line 6">
            <a:extLst>
              <a:ext uri="{FF2B5EF4-FFF2-40B4-BE49-F238E27FC236}">
                <a16:creationId xmlns:a16="http://schemas.microsoft.com/office/drawing/2014/main" id="{593EE1EC-A08C-A5DE-5CBA-8D5754FEC4CE}"/>
              </a:ext>
            </a:extLst>
          </p:cNvPr>
          <p:cNvSpPr/>
          <p:nvPr/>
        </p:nvSpPr>
        <p:spPr>
          <a:xfrm>
            <a:off x="7741728" y="3939745"/>
            <a:ext cx="1079204" cy="1020725"/>
          </a:xfrm>
          <a:prstGeom prst="borderCallout1">
            <a:avLst>
              <a:gd name="adj1" fmla="val 18750"/>
              <a:gd name="adj2" fmla="val -8333"/>
              <a:gd name="adj3" fmla="val 111458"/>
              <a:gd name="adj4" fmla="val -5015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W2</a:t>
            </a:r>
          </a:p>
        </p:txBody>
      </p:sp>
      <p:cxnSp>
        <p:nvCxnSpPr>
          <p:cNvPr id="10" name="Straight Connector 9">
            <a:extLst>
              <a:ext uri="{FF2B5EF4-FFF2-40B4-BE49-F238E27FC236}">
                <a16:creationId xmlns:a16="http://schemas.microsoft.com/office/drawing/2014/main" id="{F2BA9690-CBD0-1598-6052-2DDE904D8031}"/>
              </a:ext>
            </a:extLst>
          </p:cNvPr>
          <p:cNvCxnSpPr/>
          <p:nvPr/>
        </p:nvCxnSpPr>
        <p:spPr>
          <a:xfrm>
            <a:off x="7154694" y="3343939"/>
            <a:ext cx="538313" cy="754912"/>
          </a:xfrm>
          <a:prstGeom prst="line">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9E32F457-901F-BA8E-10AE-30CEDF81774A}"/>
              </a:ext>
            </a:extLst>
          </p:cNvPr>
          <p:cNvSpPr/>
          <p:nvPr/>
        </p:nvSpPr>
        <p:spPr>
          <a:xfrm>
            <a:off x="2676581" y="1215895"/>
            <a:ext cx="4659884" cy="1097026"/>
          </a:xfrm>
          <a:prstGeom prst="round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tar: 5 Points 12">
            <a:extLst>
              <a:ext uri="{FF2B5EF4-FFF2-40B4-BE49-F238E27FC236}">
                <a16:creationId xmlns:a16="http://schemas.microsoft.com/office/drawing/2014/main" id="{2BC9BCAE-765B-5F88-09CA-F6C08F5BC292}"/>
              </a:ext>
            </a:extLst>
          </p:cNvPr>
          <p:cNvSpPr/>
          <p:nvPr/>
        </p:nvSpPr>
        <p:spPr>
          <a:xfrm>
            <a:off x="7581014" y="1340928"/>
            <a:ext cx="877186" cy="7163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A08582C8-651B-1B96-9047-9CE810253B0E}"/>
              </a:ext>
            </a:extLst>
          </p:cNvPr>
          <p:cNvSpPr/>
          <p:nvPr/>
        </p:nvSpPr>
        <p:spPr>
          <a:xfrm>
            <a:off x="2173753" y="4046357"/>
            <a:ext cx="1971162" cy="550739"/>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7007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22" presetClass="entr" presetSubtype="4"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6" grpId="0" animBg="1"/>
      <p:bldP spid="7" grpId="0" animBg="1"/>
      <p:bldP spid="11" grpId="0" animBg="1"/>
      <p:bldP spid="1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947F-E6C8-4EEF-91EB-CBAD7BC7204C}"/>
              </a:ext>
            </a:extLst>
          </p:cNvPr>
          <p:cNvSpPr>
            <a:spLocks noGrp="1"/>
          </p:cNvSpPr>
          <p:nvPr>
            <p:ph type="title"/>
          </p:nvPr>
        </p:nvSpPr>
        <p:spPr>
          <a:xfrm>
            <a:off x="1089614" y="199261"/>
            <a:ext cx="9822956" cy="1325563"/>
          </a:xfrm>
        </p:spPr>
        <p:txBody>
          <a:bodyPr>
            <a:normAutofit/>
          </a:bodyPr>
          <a:lstStyle/>
          <a:p>
            <a:r>
              <a:rPr lang="en-US" dirty="0">
                <a:solidFill>
                  <a:srgbClr val="0070C0"/>
                </a:solidFill>
                <a:latin typeface="+mn-lt"/>
                <a:cs typeface="Arial"/>
              </a:rPr>
              <a:t>Income Structure Determines Your Wealth</a:t>
            </a:r>
            <a:endParaRPr lang="en-US" dirty="0">
              <a:solidFill>
                <a:srgbClr val="0070C0"/>
              </a:solidFill>
              <a:latin typeface="LiSu" panose="02010509060101010101" pitchFamily="49" charset="-122"/>
              <a:ea typeface="LiSu" panose="02010509060101010101" pitchFamily="49" charset="-122"/>
            </a:endParaRPr>
          </a:p>
        </p:txBody>
      </p:sp>
      <p:pic>
        <p:nvPicPr>
          <p:cNvPr id="5" name="Picture 4">
            <a:extLst>
              <a:ext uri="{FF2B5EF4-FFF2-40B4-BE49-F238E27FC236}">
                <a16:creationId xmlns:a16="http://schemas.microsoft.com/office/drawing/2014/main" id="{5EF7E58C-C1D2-2982-DE50-5837D45CEFFF}"/>
              </a:ext>
            </a:extLst>
          </p:cNvPr>
          <p:cNvPicPr>
            <a:picLocks noChangeAspect="1"/>
          </p:cNvPicPr>
          <p:nvPr/>
        </p:nvPicPr>
        <p:blipFill>
          <a:blip r:embed="rId3"/>
          <a:stretch>
            <a:fillRect/>
          </a:stretch>
        </p:blipFill>
        <p:spPr>
          <a:xfrm>
            <a:off x="2135173" y="1443931"/>
            <a:ext cx="7419486" cy="4786421"/>
          </a:xfrm>
          <a:prstGeom prst="rect">
            <a:avLst/>
          </a:prstGeom>
        </p:spPr>
      </p:pic>
      <p:cxnSp>
        <p:nvCxnSpPr>
          <p:cNvPr id="4" name="Straight Connector 3">
            <a:extLst>
              <a:ext uri="{FF2B5EF4-FFF2-40B4-BE49-F238E27FC236}">
                <a16:creationId xmlns:a16="http://schemas.microsoft.com/office/drawing/2014/main" id="{0E436748-FBFB-4E94-AB69-7AB483FE2A92}"/>
              </a:ext>
            </a:extLst>
          </p:cNvPr>
          <p:cNvCxnSpPr>
            <a:cxnSpLocks/>
          </p:cNvCxnSpPr>
          <p:nvPr/>
        </p:nvCxnSpPr>
        <p:spPr>
          <a:xfrm>
            <a:off x="6695548" y="1734578"/>
            <a:ext cx="0" cy="44106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094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FEDE-1243-42D2-B691-C235994CD39E}"/>
              </a:ext>
            </a:extLst>
          </p:cNvPr>
          <p:cNvSpPr>
            <a:spLocks noGrp="1"/>
          </p:cNvSpPr>
          <p:nvPr>
            <p:ph type="title"/>
          </p:nvPr>
        </p:nvSpPr>
        <p:spPr>
          <a:xfrm>
            <a:off x="2482142" y="377306"/>
            <a:ext cx="3083738" cy="949170"/>
          </a:xfrm>
        </p:spPr>
        <p:txBody>
          <a:bodyPr>
            <a:normAutofit/>
          </a:bodyPr>
          <a:lstStyle/>
          <a:p>
            <a:pPr algn="ctr"/>
            <a:r>
              <a:rPr lang="en-US" altLang="zh-CN" sz="3192" b="1" dirty="0">
                <a:solidFill>
                  <a:schemeClr val="accent1">
                    <a:lumMod val="75000"/>
                  </a:schemeClr>
                </a:solidFill>
                <a:cs typeface="Calibri Light"/>
              </a:rPr>
              <a:t>Employee</a:t>
            </a:r>
            <a:endParaRPr lang="en-US" sz="3192" b="1" dirty="0">
              <a:solidFill>
                <a:schemeClr val="accent1">
                  <a:lumMod val="75000"/>
                </a:schemeClr>
              </a:solidFill>
              <a:cs typeface="Calibri Light"/>
            </a:endParaRPr>
          </a:p>
        </p:txBody>
      </p:sp>
      <p:graphicFrame>
        <p:nvGraphicFramePr>
          <p:cNvPr id="20" name="Diagram 20">
            <a:extLst>
              <a:ext uri="{FF2B5EF4-FFF2-40B4-BE49-F238E27FC236}">
                <a16:creationId xmlns:a16="http://schemas.microsoft.com/office/drawing/2014/main" id="{C65B261D-86B7-43D1-8CCA-851720464AB6}"/>
              </a:ext>
            </a:extLst>
          </p:cNvPr>
          <p:cNvGraphicFramePr>
            <a:graphicFrameLocks noGrp="1"/>
          </p:cNvGraphicFramePr>
          <p:nvPr>
            <p:ph idx="1"/>
          </p:nvPr>
        </p:nvGraphicFramePr>
        <p:xfrm>
          <a:off x="959207" y="2099966"/>
          <a:ext cx="6129609" cy="3561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0" name="Diagram 20">
            <a:extLst>
              <a:ext uri="{FF2B5EF4-FFF2-40B4-BE49-F238E27FC236}">
                <a16:creationId xmlns:a16="http://schemas.microsoft.com/office/drawing/2014/main" id="{CC09A9E7-B247-4DC7-A085-AB319CA382ED}"/>
              </a:ext>
            </a:extLst>
          </p:cNvPr>
          <p:cNvGraphicFramePr>
            <a:graphicFrameLocks/>
          </p:cNvGraphicFramePr>
          <p:nvPr/>
        </p:nvGraphicFramePr>
        <p:xfrm>
          <a:off x="6160965" y="2099966"/>
          <a:ext cx="3575818" cy="3561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58" name="Title 1">
            <a:extLst>
              <a:ext uri="{FF2B5EF4-FFF2-40B4-BE49-F238E27FC236}">
                <a16:creationId xmlns:a16="http://schemas.microsoft.com/office/drawing/2014/main" id="{10CCD198-1EB3-4F61-BF0A-74D267EDC784}"/>
              </a:ext>
            </a:extLst>
          </p:cNvPr>
          <p:cNvSpPr txBox="1">
            <a:spLocks/>
          </p:cNvSpPr>
          <p:nvPr/>
        </p:nvSpPr>
        <p:spPr>
          <a:xfrm>
            <a:off x="6372302" y="178516"/>
            <a:ext cx="3083738" cy="1346751"/>
          </a:xfrm>
          <a:prstGeom prst="rect">
            <a:avLst/>
          </a:prstGeom>
        </p:spPr>
        <p:txBody>
          <a:bodyPr vert="horz" lIns="91208" tIns="45604" rIns="91208" bIns="4560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192" b="1" dirty="0">
                <a:solidFill>
                  <a:srgbClr val="2F5496"/>
                </a:solidFill>
                <a:cs typeface="Calibri Light"/>
              </a:rPr>
              <a:t>Business Sch C/E</a:t>
            </a:r>
            <a:endParaRPr lang="en-US" sz="3192" b="1" dirty="0">
              <a:solidFill>
                <a:srgbClr val="2F5496"/>
              </a:solidFill>
            </a:endParaRPr>
          </a:p>
        </p:txBody>
      </p:sp>
      <p:sp>
        <p:nvSpPr>
          <p:cNvPr id="3" name="Arrow: Left 2">
            <a:extLst>
              <a:ext uri="{FF2B5EF4-FFF2-40B4-BE49-F238E27FC236}">
                <a16:creationId xmlns:a16="http://schemas.microsoft.com/office/drawing/2014/main" id="{9AABABE9-DFCA-A799-C209-6A25C47FA6A0}"/>
              </a:ext>
            </a:extLst>
          </p:cNvPr>
          <p:cNvSpPr/>
          <p:nvPr/>
        </p:nvSpPr>
        <p:spPr>
          <a:xfrm rot="9340621">
            <a:off x="5321587" y="4424191"/>
            <a:ext cx="1548826" cy="33018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3609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30" grpId="0">
        <p:bldAsOne/>
      </p:bldGraphic>
      <p:bldP spid="3"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0.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2.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3.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4.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5.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6.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7.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18.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2.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3.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4.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5.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6.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7.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8.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9.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1124</TotalTime>
  <Words>1261</Words>
  <Application>Microsoft Office PowerPoint</Application>
  <PresentationFormat>Widescreen</PresentationFormat>
  <Paragraphs>195</Paragraphs>
  <Slides>22</Slides>
  <Notes>3</Notes>
  <HiddenSlides>2</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avenir</vt:lpstr>
      <vt:lpstr>Fidelity Sans</vt:lpstr>
      <vt:lpstr>楷体</vt:lpstr>
      <vt:lpstr>LiSu</vt:lpstr>
      <vt:lpstr>PrudentialModern SemCond</vt:lpstr>
      <vt:lpstr>宋体</vt:lpstr>
      <vt:lpstr>游ゴシック Light</vt:lpstr>
      <vt:lpstr>Aptos</vt:lpstr>
      <vt:lpstr>Arial</vt:lpstr>
      <vt:lpstr>Arial Narrow</vt:lpstr>
      <vt:lpstr>Calibri</vt:lpstr>
      <vt:lpstr>Calibri Light</vt:lpstr>
      <vt:lpstr>Georgia</vt:lpstr>
      <vt:lpstr>Impact</vt:lpstr>
      <vt:lpstr>Tw Cen MT</vt:lpstr>
      <vt:lpstr>Wingdings</vt:lpstr>
      <vt:lpstr>Droplet</vt:lpstr>
      <vt:lpstr>税务规划基础</vt:lpstr>
      <vt:lpstr>免责声明</vt:lpstr>
      <vt:lpstr>美国各州税负比较</vt:lpstr>
      <vt:lpstr>PowerPoint Presentation</vt:lpstr>
      <vt:lpstr>PowerPoint Presentation</vt:lpstr>
      <vt:lpstr>PowerPoint Presentation</vt:lpstr>
      <vt:lpstr>Tax Formula</vt:lpstr>
      <vt:lpstr>Income Structure Determines Your Wealth</vt:lpstr>
      <vt:lpstr>Employee</vt:lpstr>
      <vt:lpstr>PowerPoint Presentation</vt:lpstr>
      <vt:lpstr>Deductions &amp; Credits  </vt:lpstr>
      <vt:lpstr>HSA (Health Saving Account)</vt:lpstr>
      <vt:lpstr>边际税率 VS 平均税率</vt:lpstr>
      <vt:lpstr>PowerPoint Presentation</vt:lpstr>
      <vt:lpstr>常见的投资税误区</vt:lpstr>
      <vt:lpstr>Where to Grow Money</vt:lpstr>
      <vt:lpstr>What You Have vs What You Keep  (40 Years View)</vt:lpstr>
      <vt:lpstr>PowerPoint Presentation</vt:lpstr>
      <vt:lpstr>PowerPoint Presentation</vt:lpstr>
      <vt:lpstr>资产传承规划</vt:lpstr>
      <vt:lpstr>Ideal Tax Saving Strategy</vt:lpstr>
      <vt:lpstr>三大资产保护工具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美国税法体系 与税的基本概念</dc:title>
  <dc:creator>Ryan Liu</dc:creator>
  <cp:lastModifiedBy>Ryan Liu</cp:lastModifiedBy>
  <cp:revision>703</cp:revision>
  <dcterms:created xsi:type="dcterms:W3CDTF">2024-06-03T17:11:50Z</dcterms:created>
  <dcterms:modified xsi:type="dcterms:W3CDTF">2024-08-19T20:22:31Z</dcterms:modified>
</cp:coreProperties>
</file>