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sldIdLst>
    <p:sldId id="256" r:id="rId2"/>
    <p:sldId id="4478" r:id="rId3"/>
    <p:sldId id="4576" r:id="rId4"/>
    <p:sldId id="4590" r:id="rId5"/>
    <p:sldId id="4597" r:id="rId6"/>
    <p:sldId id="4598" r:id="rId7"/>
    <p:sldId id="4599" r:id="rId8"/>
    <p:sldId id="4600" r:id="rId9"/>
    <p:sldId id="4605" r:id="rId10"/>
    <p:sldId id="4601" r:id="rId11"/>
    <p:sldId id="4602" r:id="rId12"/>
    <p:sldId id="4603" r:id="rId13"/>
    <p:sldId id="4606" r:id="rId14"/>
    <p:sldId id="4604" r:id="rId15"/>
    <p:sldId id="460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C44DD-321C-4AA6-99C5-0CEBE24583A9}" v="826" dt="2024-08-12T22:18:30.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94660"/>
  </p:normalViewPr>
  <p:slideViewPr>
    <p:cSldViewPr snapToGrid="0">
      <p:cViewPr varScale="1">
        <p:scale>
          <a:sx n="74" d="100"/>
          <a:sy n="74" d="100"/>
        </p:scale>
        <p:origin x="27" y="4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Liu" userId="0e6b04e675fb75c6" providerId="Windows Live" clId="Web-{52E6D772-8F44-4EEC-9EEF-9786A1F6CF16}"/>
    <pc:docChg chg="addSld delSld modSld">
      <pc:chgData name="Ryan Liu" userId="0e6b04e675fb75c6" providerId="Windows Live" clId="Web-{52E6D772-8F44-4EEC-9EEF-9786A1F6CF16}" dt="2024-06-17T23:42:53.352" v="752" actId="14100"/>
      <pc:docMkLst>
        <pc:docMk/>
      </pc:docMkLst>
      <pc:sldChg chg="modSp">
        <pc:chgData name="Ryan Liu" userId="0e6b04e675fb75c6" providerId="Windows Live" clId="Web-{52E6D772-8F44-4EEC-9EEF-9786A1F6CF16}" dt="2024-06-17T22:28:49.858" v="3" actId="20577"/>
        <pc:sldMkLst>
          <pc:docMk/>
          <pc:sldMk cId="2265184079" sldId="256"/>
        </pc:sldMkLst>
        <pc:spChg chg="mod">
          <ac:chgData name="Ryan Liu" userId="0e6b04e675fb75c6" providerId="Windows Live" clId="Web-{52E6D772-8F44-4EEC-9EEF-9786A1F6CF16}" dt="2024-06-17T22:28:49.796" v="1" actId="20577"/>
          <ac:spMkLst>
            <pc:docMk/>
            <pc:sldMk cId="2265184079" sldId="256"/>
            <ac:spMk id="2" creationId="{3651BF6C-46A0-7A63-2B0B-F85C0CE61B84}"/>
          </ac:spMkLst>
        </pc:spChg>
        <pc:spChg chg="mod">
          <ac:chgData name="Ryan Liu" userId="0e6b04e675fb75c6" providerId="Windows Live" clId="Web-{52E6D772-8F44-4EEC-9EEF-9786A1F6CF16}" dt="2024-06-17T22:28:49.858" v="3" actId="20577"/>
          <ac:spMkLst>
            <pc:docMk/>
            <pc:sldMk cId="2265184079" sldId="256"/>
            <ac:spMk id="3" creationId="{BF758FD3-10DE-E4CE-C4FD-36D71C6F3E76}"/>
          </ac:spMkLst>
        </pc:spChg>
      </pc:sldChg>
      <pc:sldChg chg="addSp delSp modSp addAnim">
        <pc:chgData name="Ryan Liu" userId="0e6b04e675fb75c6" providerId="Windows Live" clId="Web-{52E6D772-8F44-4EEC-9EEF-9786A1F6CF16}" dt="2024-06-17T23:23:36.680" v="445"/>
        <pc:sldMkLst>
          <pc:docMk/>
          <pc:sldMk cId="897675528" sldId="4576"/>
        </pc:sldMkLst>
        <pc:spChg chg="mod">
          <ac:chgData name="Ryan Liu" userId="0e6b04e675fb75c6" providerId="Windows Live" clId="Web-{52E6D772-8F44-4EEC-9EEF-9786A1F6CF16}" dt="2024-06-17T22:39:19.750" v="130" actId="20577"/>
          <ac:spMkLst>
            <pc:docMk/>
            <pc:sldMk cId="897675528" sldId="4576"/>
            <ac:spMk id="2" creationId="{43408BE9-28C4-8ED5-C801-C95726F53A7E}"/>
          </ac:spMkLst>
        </pc:spChg>
        <pc:spChg chg="add mod">
          <ac:chgData name="Ryan Liu" userId="0e6b04e675fb75c6" providerId="Windows Live" clId="Web-{52E6D772-8F44-4EEC-9EEF-9786A1F6CF16}" dt="2024-06-17T22:50:41.491" v="159" actId="20577"/>
          <ac:spMkLst>
            <pc:docMk/>
            <pc:sldMk cId="897675528" sldId="4576"/>
            <ac:spMk id="4" creationId="{EC75D639-723F-2234-F17D-832543FA0C5B}"/>
          </ac:spMkLst>
        </pc:spChg>
        <pc:graphicFrameChg chg="add mod modGraphic">
          <ac:chgData name="Ryan Liu" userId="0e6b04e675fb75c6" providerId="Windows Live" clId="Web-{52E6D772-8F44-4EEC-9EEF-9786A1F6CF16}" dt="2024-06-17T23:23:35.008" v="444" actId="1076"/>
          <ac:graphicFrameMkLst>
            <pc:docMk/>
            <pc:sldMk cId="897675528" sldId="4576"/>
            <ac:graphicFrameMk id="5" creationId="{418AE4CA-9C67-CC51-A623-7061E75D6398}"/>
          </ac:graphicFrameMkLst>
        </pc:graphicFrameChg>
        <pc:picChg chg="del">
          <ac:chgData name="Ryan Liu" userId="0e6b04e675fb75c6" providerId="Windows Live" clId="Web-{52E6D772-8F44-4EEC-9EEF-9786A1F6CF16}" dt="2024-06-17T22:29:03.359" v="4"/>
          <ac:picMkLst>
            <pc:docMk/>
            <pc:sldMk cId="897675528" sldId="4576"/>
            <ac:picMk id="8" creationId="{43CE0BA7-D191-BD0E-A0A8-C32EE7BF8F67}"/>
          </ac:picMkLst>
        </pc:picChg>
      </pc:sldChg>
      <pc:sldChg chg="del">
        <pc:chgData name="Ryan Liu" userId="0e6b04e675fb75c6" providerId="Windows Live" clId="Web-{52E6D772-8F44-4EEC-9EEF-9786A1F6CF16}" dt="2024-06-17T23:38:24.160" v="726"/>
        <pc:sldMkLst>
          <pc:docMk/>
          <pc:sldMk cId="1692447150" sldId="4577"/>
        </pc:sldMkLst>
      </pc:sldChg>
      <pc:sldChg chg="addSp delSp modSp">
        <pc:chgData name="Ryan Liu" userId="0e6b04e675fb75c6" providerId="Windows Live" clId="Web-{52E6D772-8F44-4EEC-9EEF-9786A1F6CF16}" dt="2024-06-17T23:42:53.352" v="752" actId="14100"/>
        <pc:sldMkLst>
          <pc:docMk/>
          <pc:sldMk cId="2137396254" sldId="4578"/>
        </pc:sldMkLst>
        <pc:spChg chg="mod">
          <ac:chgData name="Ryan Liu" userId="0e6b04e675fb75c6" providerId="Windows Live" clId="Web-{52E6D772-8F44-4EEC-9EEF-9786A1F6CF16}" dt="2024-06-17T23:42:40.537" v="749" actId="1076"/>
          <ac:spMkLst>
            <pc:docMk/>
            <pc:sldMk cId="2137396254" sldId="4578"/>
            <ac:spMk id="2" creationId="{5719B80E-AFC5-6FB3-AC2B-0E687A490C34}"/>
          </ac:spMkLst>
        </pc:spChg>
        <pc:spChg chg="del mod">
          <ac:chgData name="Ryan Liu" userId="0e6b04e675fb75c6" providerId="Windows Live" clId="Web-{52E6D772-8F44-4EEC-9EEF-9786A1F6CF16}" dt="2024-06-17T23:38:36.989" v="732"/>
          <ac:spMkLst>
            <pc:docMk/>
            <pc:sldMk cId="2137396254" sldId="4578"/>
            <ac:spMk id="10" creationId="{836159F7-5D58-CD5B-BBED-95F9B428BF53}"/>
          </ac:spMkLst>
        </pc:spChg>
        <pc:spChg chg="del mod">
          <ac:chgData name="Ryan Liu" userId="0e6b04e675fb75c6" providerId="Windows Live" clId="Web-{52E6D772-8F44-4EEC-9EEF-9786A1F6CF16}" dt="2024-06-17T23:38:42.880" v="735"/>
          <ac:spMkLst>
            <pc:docMk/>
            <pc:sldMk cId="2137396254" sldId="4578"/>
            <ac:spMk id="11" creationId="{22C3A610-9CE7-3BA5-CBAA-F3290D3CC2C3}"/>
          </ac:spMkLst>
        </pc:spChg>
        <pc:spChg chg="del">
          <ac:chgData name="Ryan Liu" userId="0e6b04e675fb75c6" providerId="Windows Live" clId="Web-{52E6D772-8F44-4EEC-9EEF-9786A1F6CF16}" dt="2024-06-17T23:38:46.303" v="736"/>
          <ac:spMkLst>
            <pc:docMk/>
            <pc:sldMk cId="2137396254" sldId="4578"/>
            <ac:spMk id="12" creationId="{79C4D48E-6D9D-29A4-CD6A-BA8900A8D646}"/>
          </ac:spMkLst>
        </pc:spChg>
        <pc:spChg chg="del mod">
          <ac:chgData name="Ryan Liu" userId="0e6b04e675fb75c6" providerId="Windows Live" clId="Web-{52E6D772-8F44-4EEC-9EEF-9786A1F6CF16}" dt="2024-06-17T23:38:53.178" v="743"/>
          <ac:spMkLst>
            <pc:docMk/>
            <pc:sldMk cId="2137396254" sldId="4578"/>
            <ac:spMk id="14" creationId="{6D861C03-A71A-A302-D06B-AE3846739B54}"/>
          </ac:spMkLst>
        </pc:spChg>
        <pc:picChg chg="add mod">
          <ac:chgData name="Ryan Liu" userId="0e6b04e675fb75c6" providerId="Windows Live" clId="Web-{52E6D772-8F44-4EEC-9EEF-9786A1F6CF16}" dt="2024-06-17T23:42:53.352" v="752" actId="14100"/>
          <ac:picMkLst>
            <pc:docMk/>
            <pc:sldMk cId="2137396254" sldId="4578"/>
            <ac:picMk id="3" creationId="{C6CCD08C-D1C8-7F83-E533-E98A019FA5BB}"/>
          </ac:picMkLst>
        </pc:picChg>
        <pc:picChg chg="del">
          <ac:chgData name="Ryan Liu" userId="0e6b04e675fb75c6" providerId="Windows Live" clId="Web-{52E6D772-8F44-4EEC-9EEF-9786A1F6CF16}" dt="2024-06-17T23:38:27.239" v="727"/>
          <ac:picMkLst>
            <pc:docMk/>
            <pc:sldMk cId="2137396254" sldId="4578"/>
            <ac:picMk id="9" creationId="{F529AD53-770C-5446-67AB-EE26CA7DDF90}"/>
          </ac:picMkLst>
        </pc:picChg>
      </pc:sldChg>
      <pc:sldChg chg="addSp delSp modSp addAnim modAnim">
        <pc:chgData name="Ryan Liu" userId="0e6b04e675fb75c6" providerId="Windows Live" clId="Web-{52E6D772-8F44-4EEC-9EEF-9786A1F6CF16}" dt="2024-06-17T23:38:06.597" v="725"/>
        <pc:sldMkLst>
          <pc:docMk/>
          <pc:sldMk cId="3681270334" sldId="4580"/>
        </pc:sldMkLst>
        <pc:spChg chg="mod">
          <ac:chgData name="Ryan Liu" userId="0e6b04e675fb75c6" providerId="Windows Live" clId="Web-{52E6D772-8F44-4EEC-9EEF-9786A1F6CF16}" dt="2024-06-17T23:36:37.888" v="706" actId="20577"/>
          <ac:spMkLst>
            <pc:docMk/>
            <pc:sldMk cId="3681270334" sldId="4580"/>
            <ac:spMk id="2" creationId="{450FB611-C21B-CF12-6179-688AA5E5C01C}"/>
          </ac:spMkLst>
        </pc:spChg>
        <pc:spChg chg="del mod">
          <ac:chgData name="Ryan Liu" userId="0e6b04e675fb75c6" providerId="Windows Live" clId="Web-{52E6D772-8F44-4EEC-9EEF-9786A1F6CF16}" dt="2024-06-17T23:36:56.639" v="709"/>
          <ac:spMkLst>
            <pc:docMk/>
            <pc:sldMk cId="3681270334" sldId="4580"/>
            <ac:spMk id="3" creationId="{13131BA6-3BAD-1A05-DF02-9C1EB17EE91A}"/>
          </ac:spMkLst>
        </pc:spChg>
        <pc:spChg chg="add del mod">
          <ac:chgData name="Ryan Liu" userId="0e6b04e675fb75c6" providerId="Windows Live" clId="Web-{52E6D772-8F44-4EEC-9EEF-9786A1F6CF16}" dt="2024-06-17T23:37:07.593" v="712"/>
          <ac:spMkLst>
            <pc:docMk/>
            <pc:sldMk cId="3681270334" sldId="4580"/>
            <ac:spMk id="5" creationId="{64BC656A-0CBB-77E8-4D45-DF4C9AEE0691}"/>
          </ac:spMkLst>
        </pc:spChg>
        <pc:spChg chg="add del mod">
          <ac:chgData name="Ryan Liu" userId="0e6b04e675fb75c6" providerId="Windows Live" clId="Web-{52E6D772-8F44-4EEC-9EEF-9786A1F6CF16}" dt="2024-06-17T23:37:32.235" v="719"/>
          <ac:spMkLst>
            <pc:docMk/>
            <pc:sldMk cId="3681270334" sldId="4580"/>
            <ac:spMk id="6" creationId="{F409132E-4DB4-AC83-24C1-EC832660CA93}"/>
          </ac:spMkLst>
        </pc:spChg>
        <pc:spChg chg="add mod">
          <ac:chgData name="Ryan Liu" userId="0e6b04e675fb75c6" providerId="Windows Live" clId="Web-{52E6D772-8F44-4EEC-9EEF-9786A1F6CF16}" dt="2024-06-17T23:37:41.580" v="721" actId="1076"/>
          <ac:spMkLst>
            <pc:docMk/>
            <pc:sldMk cId="3681270334" sldId="4580"/>
            <ac:spMk id="7" creationId="{F21C1116-E160-31DF-C5E0-E8C82B7E461E}"/>
          </ac:spMkLst>
        </pc:spChg>
      </pc:sldChg>
      <pc:sldChg chg="del">
        <pc:chgData name="Ryan Liu" userId="0e6b04e675fb75c6" providerId="Windows Live" clId="Web-{52E6D772-8F44-4EEC-9EEF-9786A1F6CF16}" dt="2024-06-17T23:24:17.823" v="457"/>
        <pc:sldMkLst>
          <pc:docMk/>
          <pc:sldMk cId="29713483" sldId="4581"/>
        </pc:sldMkLst>
      </pc:sldChg>
      <pc:sldChg chg="modSp new del">
        <pc:chgData name="Ryan Liu" userId="0e6b04e675fb75c6" providerId="Windows Live" clId="Web-{52E6D772-8F44-4EEC-9EEF-9786A1F6CF16}" dt="2024-06-17T23:24:16.604" v="456"/>
        <pc:sldMkLst>
          <pc:docMk/>
          <pc:sldMk cId="4163287798" sldId="4582"/>
        </pc:sldMkLst>
        <pc:spChg chg="mod">
          <ac:chgData name="Ryan Liu" userId="0e6b04e675fb75c6" providerId="Windows Live" clId="Web-{52E6D772-8F44-4EEC-9EEF-9786A1F6CF16}" dt="2024-06-17T23:24:08.479" v="454" actId="20577"/>
          <ac:spMkLst>
            <pc:docMk/>
            <pc:sldMk cId="4163287798" sldId="4582"/>
            <ac:spMk id="2" creationId="{E7ABEFA6-CF50-21F5-40AF-0E511F4C8ED8}"/>
          </ac:spMkLst>
        </pc:spChg>
      </pc:sldChg>
      <pc:sldChg chg="addSp delSp modSp add replId addAnim modAnim">
        <pc:chgData name="Ryan Liu" userId="0e6b04e675fb75c6" providerId="Windows Live" clId="Web-{52E6D772-8F44-4EEC-9EEF-9786A1F6CF16}" dt="2024-06-17T23:23:18.101" v="442"/>
        <pc:sldMkLst>
          <pc:docMk/>
          <pc:sldMk cId="1666171798" sldId="4583"/>
        </pc:sldMkLst>
        <pc:spChg chg="mod">
          <ac:chgData name="Ryan Liu" userId="0e6b04e675fb75c6" providerId="Windows Live" clId="Web-{52E6D772-8F44-4EEC-9EEF-9786A1F6CF16}" dt="2024-06-17T23:02:22.218" v="420" actId="20577"/>
          <ac:spMkLst>
            <pc:docMk/>
            <pc:sldMk cId="1666171798" sldId="4583"/>
            <ac:spMk id="2" creationId="{43408BE9-28C4-8ED5-C801-C95726F53A7E}"/>
          </ac:spMkLst>
        </pc:spChg>
        <pc:spChg chg="add mod">
          <ac:chgData name="Ryan Liu" userId="0e6b04e675fb75c6" providerId="Windows Live" clId="Web-{52E6D772-8F44-4EEC-9EEF-9786A1F6CF16}" dt="2024-06-17T23:23:03.365" v="440" actId="1076"/>
          <ac:spMkLst>
            <pc:docMk/>
            <pc:sldMk cId="1666171798" sldId="4583"/>
            <ac:spMk id="3" creationId="{518C0252-D58A-8079-1CE1-87CC1A727F45}"/>
          </ac:spMkLst>
        </pc:spChg>
        <pc:spChg chg="del mod">
          <ac:chgData name="Ryan Liu" userId="0e6b04e675fb75c6" providerId="Windows Live" clId="Web-{52E6D772-8F44-4EEC-9EEF-9786A1F6CF16}" dt="2024-06-17T23:20:04.182" v="422"/>
          <ac:spMkLst>
            <pc:docMk/>
            <pc:sldMk cId="1666171798" sldId="4583"/>
            <ac:spMk id="4" creationId="{EC75D639-723F-2234-F17D-832543FA0C5B}"/>
          </ac:spMkLst>
        </pc:spChg>
        <pc:graphicFrameChg chg="del">
          <ac:chgData name="Ryan Liu" userId="0e6b04e675fb75c6" providerId="Windows Live" clId="Web-{52E6D772-8F44-4EEC-9EEF-9786A1F6CF16}" dt="2024-06-17T23:20:12.917" v="423"/>
          <ac:graphicFrameMkLst>
            <pc:docMk/>
            <pc:sldMk cId="1666171798" sldId="4583"/>
            <ac:graphicFrameMk id="5" creationId="{418AE4CA-9C67-CC51-A623-7061E75D6398}"/>
          </ac:graphicFrameMkLst>
        </pc:graphicFrameChg>
      </pc:sldChg>
      <pc:sldChg chg="addSp delSp modSp add replId addAnim delAnim modAnim">
        <pc:chgData name="Ryan Liu" userId="0e6b04e675fb75c6" providerId="Windows Live" clId="Web-{52E6D772-8F44-4EEC-9EEF-9786A1F6CF16}" dt="2024-06-17T23:27:42.853" v="541" actId="1076"/>
        <pc:sldMkLst>
          <pc:docMk/>
          <pc:sldMk cId="3759498312" sldId="4584"/>
        </pc:sldMkLst>
        <pc:spChg chg="mod">
          <ac:chgData name="Ryan Liu" userId="0e6b04e675fb75c6" providerId="Windows Live" clId="Web-{52E6D772-8F44-4EEC-9EEF-9786A1F6CF16}" dt="2024-06-17T23:24:48.325" v="469" actId="20577"/>
          <ac:spMkLst>
            <pc:docMk/>
            <pc:sldMk cId="3759498312" sldId="4584"/>
            <ac:spMk id="2" creationId="{43408BE9-28C4-8ED5-C801-C95726F53A7E}"/>
          </ac:spMkLst>
        </pc:spChg>
        <pc:spChg chg="del mod">
          <ac:chgData name="Ryan Liu" userId="0e6b04e675fb75c6" providerId="Windows Live" clId="Web-{52E6D772-8F44-4EEC-9EEF-9786A1F6CF16}" dt="2024-06-17T23:25:16.843" v="472"/>
          <ac:spMkLst>
            <pc:docMk/>
            <pc:sldMk cId="3759498312" sldId="4584"/>
            <ac:spMk id="3" creationId="{518C0252-D58A-8079-1CE1-87CC1A727F45}"/>
          </ac:spMkLst>
        </pc:spChg>
        <pc:spChg chg="add mod">
          <ac:chgData name="Ryan Liu" userId="0e6b04e675fb75c6" providerId="Windows Live" clId="Web-{52E6D772-8F44-4EEC-9EEF-9786A1F6CF16}" dt="2024-06-17T23:27:42.853" v="541" actId="1076"/>
          <ac:spMkLst>
            <pc:docMk/>
            <pc:sldMk cId="3759498312" sldId="4584"/>
            <ac:spMk id="4" creationId="{3615C6F2-82BD-67A1-B7DC-44B36F082637}"/>
          </ac:spMkLst>
        </pc:spChg>
      </pc:sldChg>
      <pc:sldChg chg="modSp new addAnim delAnim modAnim">
        <pc:chgData name="Ryan Liu" userId="0e6b04e675fb75c6" providerId="Windows Live" clId="Web-{52E6D772-8F44-4EEC-9EEF-9786A1F6CF16}" dt="2024-06-17T23:35:58.885" v="702"/>
        <pc:sldMkLst>
          <pc:docMk/>
          <pc:sldMk cId="2042796334" sldId="4585"/>
        </pc:sldMkLst>
        <pc:spChg chg="mod">
          <ac:chgData name="Ryan Liu" userId="0e6b04e675fb75c6" providerId="Windows Live" clId="Web-{52E6D772-8F44-4EEC-9EEF-9786A1F6CF16}" dt="2024-06-17T23:29:29.079" v="568" actId="20577"/>
          <ac:spMkLst>
            <pc:docMk/>
            <pc:sldMk cId="2042796334" sldId="4585"/>
            <ac:spMk id="2" creationId="{F535A333-0850-83A8-0331-FBE91F912399}"/>
          </ac:spMkLst>
        </pc:spChg>
        <pc:spChg chg="mod">
          <ac:chgData name="Ryan Liu" userId="0e6b04e675fb75c6" providerId="Windows Live" clId="Web-{52E6D772-8F44-4EEC-9EEF-9786A1F6CF16}" dt="2024-06-17T23:35:14.242" v="697" actId="20577"/>
          <ac:spMkLst>
            <pc:docMk/>
            <pc:sldMk cId="2042796334" sldId="4585"/>
            <ac:spMk id="3" creationId="{31B16E83-4902-D3F1-5044-47AF67A2B551}"/>
          </ac:spMkLst>
        </pc:spChg>
      </pc:sldChg>
      <pc:sldChg chg="add replId">
        <pc:chgData name="Ryan Liu" userId="0e6b04e675fb75c6" providerId="Windows Live" clId="Web-{52E6D772-8F44-4EEC-9EEF-9786A1F6CF16}" dt="2024-06-17T23:36:22.543" v="703"/>
        <pc:sldMkLst>
          <pc:docMk/>
          <pc:sldMk cId="3749032265" sldId="4586"/>
        </pc:sldMkLst>
      </pc:sldChg>
      <pc:sldChg chg="add del replId">
        <pc:chgData name="Ryan Liu" userId="0e6b04e675fb75c6" providerId="Windows Live" clId="Web-{52E6D772-8F44-4EEC-9EEF-9786A1F6CF16}" dt="2024-06-17T23:36:28.809" v="705"/>
        <pc:sldMkLst>
          <pc:docMk/>
          <pc:sldMk cId="3651918504" sldId="4587"/>
        </pc:sldMkLst>
      </pc:sldChg>
    </pc:docChg>
  </pc:docChgLst>
  <pc:docChgLst>
    <pc:chgData name="Ryan Liu" userId="0e6b04e675fb75c6" providerId="Windows Live" clId="Web-{C2B364E0-0418-4656-BB4D-C342A3554249}"/>
    <pc:docChg chg="addSld delSld modSld">
      <pc:chgData name="Ryan Liu" userId="0e6b04e675fb75c6" providerId="Windows Live" clId="Web-{C2B364E0-0418-4656-BB4D-C342A3554249}" dt="2024-07-08T22:44:05.872" v="512" actId="20577"/>
      <pc:docMkLst>
        <pc:docMk/>
      </pc:docMkLst>
      <pc:sldChg chg="modSp">
        <pc:chgData name="Ryan Liu" userId="0e6b04e675fb75c6" providerId="Windows Live" clId="Web-{C2B364E0-0418-4656-BB4D-C342A3554249}" dt="2024-07-08T21:57:05.948" v="54" actId="20577"/>
        <pc:sldMkLst>
          <pc:docMk/>
          <pc:sldMk cId="2265184079" sldId="256"/>
        </pc:sldMkLst>
        <pc:spChg chg="mod">
          <ac:chgData name="Ryan Liu" userId="0e6b04e675fb75c6" providerId="Windows Live" clId="Web-{C2B364E0-0418-4656-BB4D-C342A3554249}" dt="2024-07-08T21:57:05.948" v="54" actId="20577"/>
          <ac:spMkLst>
            <pc:docMk/>
            <pc:sldMk cId="2265184079" sldId="256"/>
            <ac:spMk id="2" creationId="{3651BF6C-46A0-7A63-2B0B-F85C0CE61B84}"/>
          </ac:spMkLst>
        </pc:spChg>
        <pc:spChg chg="mod">
          <ac:chgData name="Ryan Liu" userId="0e6b04e675fb75c6" providerId="Windows Live" clId="Web-{C2B364E0-0418-4656-BB4D-C342A3554249}" dt="2024-07-08T21:46:25.275" v="5" actId="20577"/>
          <ac:spMkLst>
            <pc:docMk/>
            <pc:sldMk cId="2265184079" sldId="256"/>
            <ac:spMk id="3" creationId="{BF758FD3-10DE-E4CE-C4FD-36D71C6F3E76}"/>
          </ac:spMkLst>
        </pc:spChg>
      </pc:sldChg>
      <pc:sldChg chg="modSp">
        <pc:chgData name="Ryan Liu" userId="0e6b04e675fb75c6" providerId="Windows Live" clId="Web-{C2B364E0-0418-4656-BB4D-C342A3554249}" dt="2024-07-08T21:52:26.151" v="37" actId="20577"/>
        <pc:sldMkLst>
          <pc:docMk/>
          <pc:sldMk cId="897675528" sldId="4576"/>
        </pc:sldMkLst>
        <pc:spChg chg="mod">
          <ac:chgData name="Ryan Liu" userId="0e6b04e675fb75c6" providerId="Windows Live" clId="Web-{C2B364E0-0418-4656-BB4D-C342A3554249}" dt="2024-07-08T21:51:10.963" v="15" actId="20577"/>
          <ac:spMkLst>
            <pc:docMk/>
            <pc:sldMk cId="897675528" sldId="4576"/>
            <ac:spMk id="2" creationId="{43408BE9-28C4-8ED5-C801-C95726F53A7E}"/>
          </ac:spMkLst>
        </pc:spChg>
        <pc:spChg chg="mod">
          <ac:chgData name="Ryan Liu" userId="0e6b04e675fb75c6" providerId="Windows Live" clId="Web-{C2B364E0-0418-4656-BB4D-C342A3554249}" dt="2024-07-08T21:52:26.151" v="37" actId="20577"/>
          <ac:spMkLst>
            <pc:docMk/>
            <pc:sldMk cId="897675528" sldId="4576"/>
            <ac:spMk id="4" creationId="{EC75D639-723F-2234-F17D-832543FA0C5B}"/>
          </ac:spMkLst>
        </pc:spChg>
      </pc:sldChg>
      <pc:sldChg chg="delSp modSp delAnim">
        <pc:chgData name="Ryan Liu" userId="0e6b04e675fb75c6" providerId="Windows Live" clId="Web-{C2B364E0-0418-4656-BB4D-C342A3554249}" dt="2024-07-08T22:08:05.809" v="151" actId="1076"/>
        <pc:sldMkLst>
          <pc:docMk/>
          <pc:sldMk cId="1666171798" sldId="4583"/>
        </pc:sldMkLst>
        <pc:spChg chg="mod">
          <ac:chgData name="Ryan Liu" userId="0e6b04e675fb75c6" providerId="Windows Live" clId="Web-{C2B364E0-0418-4656-BB4D-C342A3554249}" dt="2024-07-08T22:08:05.809" v="151" actId="1076"/>
          <ac:spMkLst>
            <pc:docMk/>
            <pc:sldMk cId="1666171798" sldId="4583"/>
            <ac:spMk id="2" creationId="{43408BE9-28C4-8ED5-C801-C95726F53A7E}"/>
          </ac:spMkLst>
        </pc:spChg>
        <pc:spChg chg="del">
          <ac:chgData name="Ryan Liu" userId="0e6b04e675fb75c6" providerId="Windows Live" clId="Web-{C2B364E0-0418-4656-BB4D-C342A3554249}" dt="2024-07-08T21:58:02.136" v="68"/>
          <ac:spMkLst>
            <pc:docMk/>
            <pc:sldMk cId="1666171798" sldId="4583"/>
            <ac:spMk id="3" creationId="{518C0252-D58A-8079-1CE1-87CC1A727F45}"/>
          </ac:spMkLst>
        </pc:spChg>
        <pc:spChg chg="mod">
          <ac:chgData name="Ryan Liu" userId="0e6b04e675fb75c6" providerId="Windows Live" clId="Web-{C2B364E0-0418-4656-BB4D-C342A3554249}" dt="2024-07-08T22:00:54.074" v="105" actId="20577"/>
          <ac:spMkLst>
            <pc:docMk/>
            <pc:sldMk cId="1666171798" sldId="4583"/>
            <ac:spMk id="5" creationId="{9FBC5E67-6D36-EF91-E7A2-B14C0DA258DF}"/>
          </ac:spMkLst>
        </pc:spChg>
        <pc:graphicFrameChg chg="del">
          <ac:chgData name="Ryan Liu" userId="0e6b04e675fb75c6" providerId="Windows Live" clId="Web-{C2B364E0-0418-4656-BB4D-C342A3554249}" dt="2024-07-08T21:57:54.026" v="66"/>
          <ac:graphicFrameMkLst>
            <pc:docMk/>
            <pc:sldMk cId="1666171798" sldId="4583"/>
            <ac:graphicFrameMk id="4" creationId="{7C15B0A3-1983-ACCE-34B2-BEEAC512464D}"/>
          </ac:graphicFrameMkLst>
        </pc:graphicFrameChg>
      </pc:sldChg>
      <pc:sldChg chg="addSp modSp addAnim delAnim">
        <pc:chgData name="Ryan Liu" userId="0e6b04e675fb75c6" providerId="Windows Live" clId="Web-{C2B364E0-0418-4656-BB4D-C342A3554249}" dt="2024-07-08T22:31:37.605" v="335" actId="20577"/>
        <pc:sldMkLst>
          <pc:docMk/>
          <pc:sldMk cId="3759498312" sldId="4584"/>
        </pc:sldMkLst>
        <pc:spChg chg="mod">
          <ac:chgData name="Ryan Liu" userId="0e6b04e675fb75c6" providerId="Windows Live" clId="Web-{C2B364E0-0418-4656-BB4D-C342A3554249}" dt="2024-07-08T22:10:18.075" v="187" actId="20577"/>
          <ac:spMkLst>
            <pc:docMk/>
            <pc:sldMk cId="3759498312" sldId="4584"/>
            <ac:spMk id="2" creationId="{43408BE9-28C4-8ED5-C801-C95726F53A7E}"/>
          </ac:spMkLst>
        </pc:spChg>
        <pc:spChg chg="mod">
          <ac:chgData name="Ryan Liu" userId="0e6b04e675fb75c6" providerId="Windows Live" clId="Web-{C2B364E0-0418-4656-BB4D-C342A3554249}" dt="2024-07-08T22:31:37.605" v="335" actId="20577"/>
          <ac:spMkLst>
            <pc:docMk/>
            <pc:sldMk cId="3759498312" sldId="4584"/>
            <ac:spMk id="4" creationId="{3615C6F2-82BD-67A1-B7DC-44B36F082637}"/>
          </ac:spMkLst>
        </pc:spChg>
        <pc:graphicFrameChg chg="add mod modGraphic">
          <ac:chgData name="Ryan Liu" userId="0e6b04e675fb75c6" providerId="Windows Live" clId="Web-{C2B364E0-0418-4656-BB4D-C342A3554249}" dt="2024-07-08T22:09:44.434" v="182" actId="1076"/>
          <ac:graphicFrameMkLst>
            <pc:docMk/>
            <pc:sldMk cId="3759498312" sldId="4584"/>
            <ac:graphicFrameMk id="5" creationId="{E5088357-C1D3-CF5F-3934-FCF6DD988FA5}"/>
          </ac:graphicFrameMkLst>
        </pc:graphicFrameChg>
      </pc:sldChg>
      <pc:sldChg chg="modSp">
        <pc:chgData name="Ryan Liu" userId="0e6b04e675fb75c6" providerId="Windows Live" clId="Web-{C2B364E0-0418-4656-BB4D-C342A3554249}" dt="2024-07-08T22:39:15.231" v="470" actId="1076"/>
        <pc:sldMkLst>
          <pc:docMk/>
          <pc:sldMk cId="4257385300" sldId="4588"/>
        </pc:sldMkLst>
        <pc:spChg chg="mod">
          <ac:chgData name="Ryan Liu" userId="0e6b04e675fb75c6" providerId="Windows Live" clId="Web-{C2B364E0-0418-4656-BB4D-C342A3554249}" dt="2024-07-08T22:30:59.667" v="326" actId="20577"/>
          <ac:spMkLst>
            <pc:docMk/>
            <pc:sldMk cId="4257385300" sldId="4588"/>
            <ac:spMk id="2" creationId="{43408BE9-28C4-8ED5-C801-C95726F53A7E}"/>
          </ac:spMkLst>
        </pc:spChg>
        <pc:spChg chg="mod">
          <ac:chgData name="Ryan Liu" userId="0e6b04e675fb75c6" providerId="Windows Live" clId="Web-{C2B364E0-0418-4656-BB4D-C342A3554249}" dt="2024-07-08T22:39:15.231" v="470" actId="1076"/>
          <ac:spMkLst>
            <pc:docMk/>
            <pc:sldMk cId="4257385300" sldId="4588"/>
            <ac:spMk id="4" creationId="{3615C6F2-82BD-67A1-B7DC-44B36F082637}"/>
          </ac:spMkLst>
        </pc:spChg>
      </pc:sldChg>
      <pc:sldChg chg="del">
        <pc:chgData name="Ryan Liu" userId="0e6b04e675fb75c6" providerId="Windows Live" clId="Web-{C2B364E0-0418-4656-BB4D-C342A3554249}" dt="2024-07-08T22:42:01.996" v="472"/>
        <pc:sldMkLst>
          <pc:docMk/>
          <pc:sldMk cId="2030562395" sldId="4589"/>
        </pc:sldMkLst>
      </pc:sldChg>
      <pc:sldChg chg="addSp delSp modSp add replId">
        <pc:chgData name="Ryan Liu" userId="0e6b04e675fb75c6" providerId="Windows Live" clId="Web-{C2B364E0-0418-4656-BB4D-C342A3554249}" dt="2024-07-08T22:24:19.686" v="246" actId="20577"/>
        <pc:sldMkLst>
          <pc:docMk/>
          <pc:sldMk cId="3894800904" sldId="4590"/>
        </pc:sldMkLst>
        <pc:spChg chg="mod">
          <ac:chgData name="Ryan Liu" userId="0e6b04e675fb75c6" providerId="Windows Live" clId="Web-{C2B364E0-0418-4656-BB4D-C342A3554249}" dt="2024-07-08T21:56:04.401" v="44" actId="1076"/>
          <ac:spMkLst>
            <pc:docMk/>
            <pc:sldMk cId="3894800904" sldId="4590"/>
            <ac:spMk id="2" creationId="{43408BE9-28C4-8ED5-C801-C95726F53A7E}"/>
          </ac:spMkLst>
        </pc:spChg>
        <pc:spChg chg="mod">
          <ac:chgData name="Ryan Liu" userId="0e6b04e675fb75c6" providerId="Windows Live" clId="Web-{C2B364E0-0418-4656-BB4D-C342A3554249}" dt="2024-07-08T21:55:42.182" v="40" actId="20577"/>
          <ac:spMkLst>
            <pc:docMk/>
            <pc:sldMk cId="3894800904" sldId="4590"/>
            <ac:spMk id="4" creationId="{EC75D639-723F-2234-F17D-832543FA0C5B}"/>
          </ac:spMkLst>
        </pc:spChg>
        <pc:spChg chg="add del mod">
          <ac:chgData name="Ryan Liu" userId="0e6b04e675fb75c6" providerId="Windows Live" clId="Web-{C2B364E0-0418-4656-BB4D-C342A3554249}" dt="2024-07-08T22:21:38.498" v="198"/>
          <ac:spMkLst>
            <pc:docMk/>
            <pc:sldMk cId="3894800904" sldId="4590"/>
            <ac:spMk id="5" creationId="{92305950-7617-6A9A-8EBD-09664F25D7F3}"/>
          </ac:spMkLst>
        </pc:spChg>
        <pc:spChg chg="add del">
          <ac:chgData name="Ryan Liu" userId="0e6b04e675fb75c6" providerId="Windows Live" clId="Web-{C2B364E0-0418-4656-BB4D-C342A3554249}" dt="2024-07-08T22:22:52.310" v="203"/>
          <ac:spMkLst>
            <pc:docMk/>
            <pc:sldMk cId="3894800904" sldId="4590"/>
            <ac:spMk id="6" creationId="{C8A5E514-DBA1-FF0A-71A9-545E3141ADB9}"/>
          </ac:spMkLst>
        </pc:spChg>
        <pc:spChg chg="add mod">
          <ac:chgData name="Ryan Liu" userId="0e6b04e675fb75c6" providerId="Windows Live" clId="Web-{C2B364E0-0418-4656-BB4D-C342A3554249}" dt="2024-07-08T22:23:34.029" v="223" actId="1076"/>
          <ac:spMkLst>
            <pc:docMk/>
            <pc:sldMk cId="3894800904" sldId="4590"/>
            <ac:spMk id="7" creationId="{4FD5D0D5-5CAB-2649-F86E-8EA0A7202113}"/>
          </ac:spMkLst>
        </pc:spChg>
        <pc:spChg chg="add mod">
          <ac:chgData name="Ryan Liu" userId="0e6b04e675fb75c6" providerId="Windows Live" clId="Web-{C2B364E0-0418-4656-BB4D-C342A3554249}" dt="2024-07-08T22:24:19.686" v="246" actId="20577"/>
          <ac:spMkLst>
            <pc:docMk/>
            <pc:sldMk cId="3894800904" sldId="4590"/>
            <ac:spMk id="8" creationId="{A394FA09-BDF5-DE5C-8A46-66D5F2809D1D}"/>
          </ac:spMkLst>
        </pc:spChg>
        <pc:picChg chg="add mod">
          <ac:chgData name="Ryan Liu" userId="0e6b04e675fb75c6" providerId="Windows Live" clId="Web-{C2B364E0-0418-4656-BB4D-C342A3554249}" dt="2024-07-08T21:56:30.729" v="51" actId="14100"/>
          <ac:picMkLst>
            <pc:docMk/>
            <pc:sldMk cId="3894800904" sldId="4590"/>
            <ac:picMk id="3" creationId="{01FE0B0C-1553-D666-2FA5-0DF83098BE9B}"/>
          </ac:picMkLst>
        </pc:picChg>
      </pc:sldChg>
      <pc:sldChg chg="add del replId">
        <pc:chgData name="Ryan Liu" userId="0e6b04e675fb75c6" providerId="Windows Live" clId="Web-{C2B364E0-0418-4656-BB4D-C342A3554249}" dt="2024-07-08T22:41:58.184" v="471"/>
        <pc:sldMkLst>
          <pc:docMk/>
          <pc:sldMk cId="73273279" sldId="4591"/>
        </pc:sldMkLst>
      </pc:sldChg>
      <pc:sldChg chg="delSp modSp add replId delAnim">
        <pc:chgData name="Ryan Liu" userId="0e6b04e675fb75c6" providerId="Windows Live" clId="Web-{C2B364E0-0418-4656-BB4D-C342A3554249}" dt="2024-07-08T22:34:18.793" v="397" actId="20577"/>
        <pc:sldMkLst>
          <pc:docMk/>
          <pc:sldMk cId="2147416344" sldId="4592"/>
        </pc:sldMkLst>
        <pc:spChg chg="mod">
          <ac:chgData name="Ryan Liu" userId="0e6b04e675fb75c6" providerId="Windows Live" clId="Web-{C2B364E0-0418-4656-BB4D-C342A3554249}" dt="2024-07-08T22:33:27.386" v="373" actId="20577"/>
          <ac:spMkLst>
            <pc:docMk/>
            <pc:sldMk cId="2147416344" sldId="4592"/>
            <ac:spMk id="2" creationId="{43408BE9-28C4-8ED5-C801-C95726F53A7E}"/>
          </ac:spMkLst>
        </pc:spChg>
        <pc:spChg chg="mod">
          <ac:chgData name="Ryan Liu" userId="0e6b04e675fb75c6" providerId="Windows Live" clId="Web-{C2B364E0-0418-4656-BB4D-C342A3554249}" dt="2024-07-08T22:34:18.793" v="397" actId="20577"/>
          <ac:spMkLst>
            <pc:docMk/>
            <pc:sldMk cId="2147416344" sldId="4592"/>
            <ac:spMk id="4" creationId="{3615C6F2-82BD-67A1-B7DC-44B36F082637}"/>
          </ac:spMkLst>
        </pc:spChg>
        <pc:graphicFrameChg chg="del mod modGraphic">
          <ac:chgData name="Ryan Liu" userId="0e6b04e675fb75c6" providerId="Windows Live" clId="Web-{C2B364E0-0418-4656-BB4D-C342A3554249}" dt="2024-07-08T22:33:35.230" v="376"/>
          <ac:graphicFrameMkLst>
            <pc:docMk/>
            <pc:sldMk cId="2147416344" sldId="4592"/>
            <ac:graphicFrameMk id="5" creationId="{E5088357-C1D3-CF5F-3934-FCF6DD988FA5}"/>
          </ac:graphicFrameMkLst>
        </pc:graphicFrameChg>
      </pc:sldChg>
      <pc:sldChg chg="modSp add del replId">
        <pc:chgData name="Ryan Liu" userId="0e6b04e675fb75c6" providerId="Windows Live" clId="Web-{C2B364E0-0418-4656-BB4D-C342A3554249}" dt="2024-07-08T22:22:18.357" v="201"/>
        <pc:sldMkLst>
          <pc:docMk/>
          <pc:sldMk cId="3488437189" sldId="4592"/>
        </pc:sldMkLst>
        <pc:spChg chg="mod">
          <ac:chgData name="Ryan Liu" userId="0e6b04e675fb75c6" providerId="Windows Live" clId="Web-{C2B364E0-0418-4656-BB4D-C342A3554249}" dt="2024-07-08T22:22:14.388" v="200" actId="20577"/>
          <ac:spMkLst>
            <pc:docMk/>
            <pc:sldMk cId="3488437189" sldId="4592"/>
            <ac:spMk id="2" creationId="{43408BE9-28C4-8ED5-C801-C95726F53A7E}"/>
          </ac:spMkLst>
        </pc:spChg>
      </pc:sldChg>
      <pc:sldChg chg="new del">
        <pc:chgData name="Ryan Liu" userId="0e6b04e675fb75c6" providerId="Windows Live" clId="Web-{C2B364E0-0418-4656-BB4D-C342A3554249}" dt="2024-07-08T22:42:34.059" v="475"/>
        <pc:sldMkLst>
          <pc:docMk/>
          <pc:sldMk cId="3957527571" sldId="4593"/>
        </pc:sldMkLst>
      </pc:sldChg>
      <pc:sldChg chg="modSp add replId">
        <pc:chgData name="Ryan Liu" userId="0e6b04e675fb75c6" providerId="Windows Live" clId="Web-{C2B364E0-0418-4656-BB4D-C342A3554249}" dt="2024-07-08T22:44:05.872" v="512" actId="20577"/>
        <pc:sldMkLst>
          <pc:docMk/>
          <pc:sldMk cId="3881987348" sldId="4594"/>
        </pc:sldMkLst>
        <pc:spChg chg="mod">
          <ac:chgData name="Ryan Liu" userId="0e6b04e675fb75c6" providerId="Windows Live" clId="Web-{C2B364E0-0418-4656-BB4D-C342A3554249}" dt="2024-07-08T22:43:26.043" v="485" actId="20577"/>
          <ac:spMkLst>
            <pc:docMk/>
            <pc:sldMk cId="3881987348" sldId="4594"/>
            <ac:spMk id="2" creationId="{43408BE9-28C4-8ED5-C801-C95726F53A7E}"/>
          </ac:spMkLst>
        </pc:spChg>
        <pc:spChg chg="mod">
          <ac:chgData name="Ryan Liu" userId="0e6b04e675fb75c6" providerId="Windows Live" clId="Web-{C2B364E0-0418-4656-BB4D-C342A3554249}" dt="2024-07-08T22:44:05.872" v="512" actId="20577"/>
          <ac:spMkLst>
            <pc:docMk/>
            <pc:sldMk cId="3881987348" sldId="4594"/>
            <ac:spMk id="4" creationId="{3615C6F2-82BD-67A1-B7DC-44B36F082637}"/>
          </ac:spMkLst>
        </pc:spChg>
      </pc:sldChg>
    </pc:docChg>
  </pc:docChgLst>
  <pc:docChgLst>
    <pc:chgData name="Ryan Liu" userId="0e6b04e675fb75c6" providerId="Windows Live" clId="Web-{922C4ACD-FD63-4372-B96D-6E5884F4732D}"/>
    <pc:docChg chg="modSld">
      <pc:chgData name="Ryan Liu" userId="0e6b04e675fb75c6" providerId="Windows Live" clId="Web-{922C4ACD-FD63-4372-B96D-6E5884F4732D}" dt="2024-08-05T20:47:12.649" v="34" actId="20577"/>
      <pc:docMkLst>
        <pc:docMk/>
      </pc:docMkLst>
      <pc:sldChg chg="modSp">
        <pc:chgData name="Ryan Liu" userId="0e6b04e675fb75c6" providerId="Windows Live" clId="Web-{922C4ACD-FD63-4372-B96D-6E5884F4732D}" dt="2024-08-05T20:46:09.522" v="30" actId="1076"/>
        <pc:sldMkLst>
          <pc:docMk/>
          <pc:sldMk cId="2265184079" sldId="256"/>
        </pc:sldMkLst>
        <pc:spChg chg="mod">
          <ac:chgData name="Ryan Liu" userId="0e6b04e675fb75c6" providerId="Windows Live" clId="Web-{922C4ACD-FD63-4372-B96D-6E5884F4732D}" dt="2024-08-05T20:46:09.522" v="30" actId="1076"/>
          <ac:spMkLst>
            <pc:docMk/>
            <pc:sldMk cId="2265184079" sldId="256"/>
            <ac:spMk id="2" creationId="{3651BF6C-46A0-7A63-2B0B-F85C0CE61B84}"/>
          </ac:spMkLst>
        </pc:spChg>
        <pc:spChg chg="mod">
          <ac:chgData name="Ryan Liu" userId="0e6b04e675fb75c6" providerId="Windows Live" clId="Web-{922C4ACD-FD63-4372-B96D-6E5884F4732D}" dt="2024-08-05T20:46:05.163" v="29" actId="1076"/>
          <ac:spMkLst>
            <pc:docMk/>
            <pc:sldMk cId="2265184079" sldId="256"/>
            <ac:spMk id="3" creationId="{BF758FD3-10DE-E4CE-C4FD-36D71C6F3E76}"/>
          </ac:spMkLst>
        </pc:spChg>
      </pc:sldChg>
      <pc:sldChg chg="modSp">
        <pc:chgData name="Ryan Liu" userId="0e6b04e675fb75c6" providerId="Windows Live" clId="Web-{922C4ACD-FD63-4372-B96D-6E5884F4732D}" dt="2024-08-05T20:47:12.649" v="34" actId="20577"/>
        <pc:sldMkLst>
          <pc:docMk/>
          <pc:sldMk cId="897675528" sldId="4576"/>
        </pc:sldMkLst>
        <pc:spChg chg="mod">
          <ac:chgData name="Ryan Liu" userId="0e6b04e675fb75c6" providerId="Windows Live" clId="Web-{922C4ACD-FD63-4372-B96D-6E5884F4732D}" dt="2024-08-05T20:47:12.649" v="34" actId="20577"/>
          <ac:spMkLst>
            <pc:docMk/>
            <pc:sldMk cId="897675528" sldId="4576"/>
            <ac:spMk id="2" creationId="{43408BE9-28C4-8ED5-C801-C95726F53A7E}"/>
          </ac:spMkLst>
        </pc:spChg>
      </pc:sldChg>
    </pc:docChg>
  </pc:docChgLst>
  <pc:docChgLst>
    <pc:chgData name="Ryan Liu" userId="0e6b04e675fb75c6" providerId="Windows Live" clId="Web-{30A4BF6B-5D19-42D1-BFB9-B1C572F1909C}"/>
    <pc:docChg chg="modSld">
      <pc:chgData name="Ryan Liu" userId="0e6b04e675fb75c6" providerId="Windows Live" clId="Web-{30A4BF6B-5D19-42D1-BFB9-B1C572F1909C}" dt="2024-07-08T23:53:37.941" v="24" actId="20577"/>
      <pc:docMkLst>
        <pc:docMk/>
      </pc:docMkLst>
      <pc:sldChg chg="modSp">
        <pc:chgData name="Ryan Liu" userId="0e6b04e675fb75c6" providerId="Windows Live" clId="Web-{30A4BF6B-5D19-42D1-BFB9-B1C572F1909C}" dt="2024-07-08T23:53:37.941" v="24" actId="20577"/>
        <pc:sldMkLst>
          <pc:docMk/>
          <pc:sldMk cId="4257385300" sldId="4588"/>
        </pc:sldMkLst>
        <pc:spChg chg="mod">
          <ac:chgData name="Ryan Liu" userId="0e6b04e675fb75c6" providerId="Windows Live" clId="Web-{30A4BF6B-5D19-42D1-BFB9-B1C572F1909C}" dt="2024-07-08T23:53:37.941" v="24" actId="20577"/>
          <ac:spMkLst>
            <pc:docMk/>
            <pc:sldMk cId="4257385300" sldId="4588"/>
            <ac:spMk id="4" creationId="{3615C6F2-82BD-67A1-B7DC-44B36F082637}"/>
          </ac:spMkLst>
        </pc:spChg>
      </pc:sldChg>
    </pc:docChg>
  </pc:docChgLst>
  <pc:docChgLst>
    <pc:chgData name="Ryan Liu" userId="0e6b04e675fb75c6" providerId="Windows Live" clId="Web-{32EBB8C7-56D7-4AE1-8E07-D9982C7401A8}"/>
    <pc:docChg chg="addSld delSld modSld">
      <pc:chgData name="Ryan Liu" userId="0e6b04e675fb75c6" providerId="Windows Live" clId="Web-{32EBB8C7-56D7-4AE1-8E07-D9982C7401A8}" dt="2024-08-05T23:06:58.733" v="405"/>
      <pc:docMkLst>
        <pc:docMk/>
      </pc:docMkLst>
      <pc:sldChg chg="addAnim">
        <pc:chgData name="Ryan Liu" userId="0e6b04e675fb75c6" providerId="Windows Live" clId="Web-{32EBB8C7-56D7-4AE1-8E07-D9982C7401A8}" dt="2024-08-05T22:14:25.748" v="32"/>
        <pc:sldMkLst>
          <pc:docMk/>
          <pc:sldMk cId="897675528" sldId="4576"/>
        </pc:sldMkLst>
      </pc:sldChg>
      <pc:sldChg chg="addSp delSp modSp mod setBg addAnim delAnim">
        <pc:chgData name="Ryan Liu" userId="0e6b04e675fb75c6" providerId="Windows Live" clId="Web-{32EBB8C7-56D7-4AE1-8E07-D9982C7401A8}" dt="2024-08-05T22:14:47.749" v="37" actId="20577"/>
        <pc:sldMkLst>
          <pc:docMk/>
          <pc:sldMk cId="1666171798" sldId="4583"/>
        </pc:sldMkLst>
        <pc:spChg chg="mod ord">
          <ac:chgData name="Ryan Liu" userId="0e6b04e675fb75c6" providerId="Windows Live" clId="Web-{32EBB8C7-56D7-4AE1-8E07-D9982C7401A8}" dt="2024-08-05T22:14:47.749" v="37" actId="20577"/>
          <ac:spMkLst>
            <pc:docMk/>
            <pc:sldMk cId="1666171798" sldId="4583"/>
            <ac:spMk id="2" creationId="{43408BE9-28C4-8ED5-C801-C95726F53A7E}"/>
          </ac:spMkLst>
        </pc:spChg>
        <pc:spChg chg="del mod">
          <ac:chgData name="Ryan Liu" userId="0e6b04e675fb75c6" providerId="Windows Live" clId="Web-{32EBB8C7-56D7-4AE1-8E07-D9982C7401A8}" dt="2024-08-05T22:10:39.693" v="2"/>
          <ac:spMkLst>
            <pc:docMk/>
            <pc:sldMk cId="1666171798" sldId="4583"/>
            <ac:spMk id="5" creationId="{9FBC5E67-6D36-EF91-E7A2-B14C0DA258DF}"/>
          </ac:spMkLst>
        </pc:spChg>
        <pc:spChg chg="add del">
          <ac:chgData name="Ryan Liu" userId="0e6b04e675fb75c6" providerId="Windows Live" clId="Web-{32EBB8C7-56D7-4AE1-8E07-D9982C7401A8}" dt="2024-08-05T22:13:21.730" v="22"/>
          <ac:spMkLst>
            <pc:docMk/>
            <pc:sldMk cId="1666171798" sldId="4583"/>
            <ac:spMk id="17" creationId="{31CA2540-FD07-4286-91E4-8D0DE4E50979}"/>
          </ac:spMkLst>
        </pc:spChg>
        <pc:spChg chg="add del">
          <ac:chgData name="Ryan Liu" userId="0e6b04e675fb75c6" providerId="Windows Live" clId="Web-{32EBB8C7-56D7-4AE1-8E07-D9982C7401A8}" dt="2024-08-05T22:13:21.730" v="22"/>
          <ac:spMkLst>
            <pc:docMk/>
            <pc:sldMk cId="1666171798" sldId="4583"/>
            <ac:spMk id="32" creationId="{AE94ADDC-FBCA-4838-8D97-4B0770AFC1FC}"/>
          </ac:spMkLst>
        </pc:spChg>
        <pc:picChg chg="add mod">
          <ac:chgData name="Ryan Liu" userId="0e6b04e675fb75c6" providerId="Windows Live" clId="Web-{32EBB8C7-56D7-4AE1-8E07-D9982C7401A8}" dt="2024-08-05T22:13:41.028" v="28" actId="1076"/>
          <ac:picMkLst>
            <pc:docMk/>
            <pc:sldMk cId="1666171798" sldId="4583"/>
            <ac:picMk id="3" creationId="{7F96CECB-3F64-C188-255F-EB42728D1CB9}"/>
          </ac:picMkLst>
        </pc:picChg>
        <pc:picChg chg="add mod modCrop">
          <ac:chgData name="Ryan Liu" userId="0e6b04e675fb75c6" providerId="Windows Live" clId="Web-{32EBB8C7-56D7-4AE1-8E07-D9982C7401A8}" dt="2024-08-05T22:13:38.903" v="27" actId="14100"/>
          <ac:picMkLst>
            <pc:docMk/>
            <pc:sldMk cId="1666171798" sldId="4583"/>
            <ac:picMk id="4" creationId="{49B88BC8-5642-61F4-C1BD-DBF0AA5A244A}"/>
          </ac:picMkLst>
        </pc:picChg>
        <pc:picChg chg="add del">
          <ac:chgData name="Ryan Liu" userId="0e6b04e675fb75c6" providerId="Windows Live" clId="Web-{32EBB8C7-56D7-4AE1-8E07-D9982C7401A8}" dt="2024-08-05T22:13:21.730" v="22"/>
          <ac:picMkLst>
            <pc:docMk/>
            <pc:sldMk cId="1666171798" sldId="4583"/>
            <ac:picMk id="13" creationId="{25496B42-CC46-4183-B481-887CD3E8C725}"/>
          </ac:picMkLst>
        </pc:picChg>
        <pc:picChg chg="add del">
          <ac:chgData name="Ryan Liu" userId="0e6b04e675fb75c6" providerId="Windows Live" clId="Web-{32EBB8C7-56D7-4AE1-8E07-D9982C7401A8}" dt="2024-08-05T22:13:21.730" v="22"/>
          <ac:picMkLst>
            <pc:docMk/>
            <pc:sldMk cId="1666171798" sldId="4583"/>
            <ac:picMk id="15" creationId="{E2758CE0-F916-4DCE-88D1-71430BE441B2}"/>
          </ac:picMkLst>
        </pc:picChg>
        <pc:picChg chg="add del">
          <ac:chgData name="Ryan Liu" userId="0e6b04e675fb75c6" providerId="Windows Live" clId="Web-{32EBB8C7-56D7-4AE1-8E07-D9982C7401A8}" dt="2024-08-05T22:13:21.730" v="22"/>
          <ac:picMkLst>
            <pc:docMk/>
            <pc:sldMk cId="1666171798" sldId="4583"/>
            <ac:picMk id="19" creationId="{214924F5-CDC2-4DFA-82F3-4843ADD678A7}"/>
          </ac:picMkLst>
        </pc:picChg>
        <pc:picChg chg="add del">
          <ac:chgData name="Ryan Liu" userId="0e6b04e675fb75c6" providerId="Windows Live" clId="Web-{32EBB8C7-56D7-4AE1-8E07-D9982C7401A8}" dt="2024-08-05T22:13:21.730" v="22"/>
          <ac:picMkLst>
            <pc:docMk/>
            <pc:sldMk cId="1666171798" sldId="4583"/>
            <ac:picMk id="21" creationId="{AED59812-6820-446C-B994-0D059C97DC3F}"/>
          </ac:picMkLst>
        </pc:picChg>
        <pc:picChg chg="add del">
          <ac:chgData name="Ryan Liu" userId="0e6b04e675fb75c6" providerId="Windows Live" clId="Web-{32EBB8C7-56D7-4AE1-8E07-D9982C7401A8}" dt="2024-08-05T22:13:21.730" v="22"/>
          <ac:picMkLst>
            <pc:docMk/>
            <pc:sldMk cId="1666171798" sldId="4583"/>
            <ac:picMk id="23" creationId="{E844ED7C-1917-40D8-8B42-1B1C27BC5A54}"/>
          </ac:picMkLst>
        </pc:picChg>
        <pc:picChg chg="add del">
          <ac:chgData name="Ryan Liu" userId="0e6b04e675fb75c6" providerId="Windows Live" clId="Web-{32EBB8C7-56D7-4AE1-8E07-D9982C7401A8}" dt="2024-08-05T22:13:21.730" v="22"/>
          <ac:picMkLst>
            <pc:docMk/>
            <pc:sldMk cId="1666171798" sldId="4583"/>
            <ac:picMk id="28" creationId="{E1408BAF-1350-4BC5-9C72-82A08BB07B46}"/>
          </ac:picMkLst>
        </pc:picChg>
        <pc:picChg chg="add del">
          <ac:chgData name="Ryan Liu" userId="0e6b04e675fb75c6" providerId="Windows Live" clId="Web-{32EBB8C7-56D7-4AE1-8E07-D9982C7401A8}" dt="2024-08-05T22:13:21.730" v="22"/>
          <ac:picMkLst>
            <pc:docMk/>
            <pc:sldMk cId="1666171798" sldId="4583"/>
            <ac:picMk id="30" creationId="{60E67B53-E530-4CC6-B1E7-4CCC1FD6323F}"/>
          </ac:picMkLst>
        </pc:picChg>
        <pc:picChg chg="add del">
          <ac:chgData name="Ryan Liu" userId="0e6b04e675fb75c6" providerId="Windows Live" clId="Web-{32EBB8C7-56D7-4AE1-8E07-D9982C7401A8}" dt="2024-08-05T22:13:21.730" v="22"/>
          <ac:picMkLst>
            <pc:docMk/>
            <pc:sldMk cId="1666171798" sldId="4583"/>
            <ac:picMk id="34" creationId="{EDB06F6B-6027-4B19-829E-EEDE917268FE}"/>
          </ac:picMkLst>
        </pc:picChg>
        <pc:picChg chg="add del">
          <ac:chgData name="Ryan Liu" userId="0e6b04e675fb75c6" providerId="Windows Live" clId="Web-{32EBB8C7-56D7-4AE1-8E07-D9982C7401A8}" dt="2024-08-05T22:13:21.730" v="22"/>
          <ac:picMkLst>
            <pc:docMk/>
            <pc:sldMk cId="1666171798" sldId="4583"/>
            <ac:picMk id="36" creationId="{F0CA11D6-C4F1-476E-8455-2C26DEDE94AB}"/>
          </ac:picMkLst>
        </pc:picChg>
        <pc:picChg chg="add del">
          <ac:chgData name="Ryan Liu" userId="0e6b04e675fb75c6" providerId="Windows Live" clId="Web-{32EBB8C7-56D7-4AE1-8E07-D9982C7401A8}" dt="2024-08-05T22:13:21.730" v="22"/>
          <ac:picMkLst>
            <pc:docMk/>
            <pc:sldMk cId="1666171798" sldId="4583"/>
            <ac:picMk id="38" creationId="{90717727-6E80-4D56-AF23-9E0AE1D5ADC1}"/>
          </ac:picMkLst>
        </pc:picChg>
      </pc:sldChg>
      <pc:sldChg chg="addSp delSp modSp delAnim">
        <pc:chgData name="Ryan Liu" userId="0e6b04e675fb75c6" providerId="Windows Live" clId="Web-{32EBB8C7-56D7-4AE1-8E07-D9982C7401A8}" dt="2024-08-05T22:31:13.460" v="110" actId="1076"/>
        <pc:sldMkLst>
          <pc:docMk/>
          <pc:sldMk cId="3759498312" sldId="4584"/>
        </pc:sldMkLst>
        <pc:spChg chg="mod">
          <ac:chgData name="Ryan Liu" userId="0e6b04e675fb75c6" providerId="Windows Live" clId="Web-{32EBB8C7-56D7-4AE1-8E07-D9982C7401A8}" dt="2024-08-05T22:23:22.035" v="74" actId="20577"/>
          <ac:spMkLst>
            <pc:docMk/>
            <pc:sldMk cId="3759498312" sldId="4584"/>
            <ac:spMk id="2" creationId="{43408BE9-28C4-8ED5-C801-C95726F53A7E}"/>
          </ac:spMkLst>
        </pc:spChg>
        <pc:spChg chg="del mod">
          <ac:chgData name="Ryan Liu" userId="0e6b04e675fb75c6" providerId="Windows Live" clId="Web-{32EBB8C7-56D7-4AE1-8E07-D9982C7401A8}" dt="2024-08-05T22:15:42.501" v="40"/>
          <ac:spMkLst>
            <pc:docMk/>
            <pc:sldMk cId="3759498312" sldId="4584"/>
            <ac:spMk id="4" creationId="{3615C6F2-82BD-67A1-B7DC-44B36F082637}"/>
          </ac:spMkLst>
        </pc:spChg>
        <pc:spChg chg="add mod">
          <ac:chgData name="Ryan Liu" userId="0e6b04e675fb75c6" providerId="Windows Live" clId="Web-{32EBB8C7-56D7-4AE1-8E07-D9982C7401A8}" dt="2024-08-05T22:25:35.367" v="102" actId="20577"/>
          <ac:spMkLst>
            <pc:docMk/>
            <pc:sldMk cId="3759498312" sldId="4584"/>
            <ac:spMk id="6" creationId="{C4AD7292-34B5-CD97-8724-38917E71699F}"/>
          </ac:spMkLst>
        </pc:spChg>
        <pc:spChg chg="add mod">
          <ac:chgData name="Ryan Liu" userId="0e6b04e675fb75c6" providerId="Windows Live" clId="Web-{32EBB8C7-56D7-4AE1-8E07-D9982C7401A8}" dt="2024-08-05T22:25:32.617" v="101" actId="20577"/>
          <ac:spMkLst>
            <pc:docMk/>
            <pc:sldMk cId="3759498312" sldId="4584"/>
            <ac:spMk id="8" creationId="{6D355E71-9449-C65E-6B91-33C0D5939AFC}"/>
          </ac:spMkLst>
        </pc:spChg>
        <pc:spChg chg="add mod">
          <ac:chgData name="Ryan Liu" userId="0e6b04e675fb75c6" providerId="Windows Live" clId="Web-{32EBB8C7-56D7-4AE1-8E07-D9982C7401A8}" dt="2024-08-05T22:31:13.460" v="110" actId="1076"/>
          <ac:spMkLst>
            <pc:docMk/>
            <pc:sldMk cId="3759498312" sldId="4584"/>
            <ac:spMk id="9" creationId="{50B39518-8B32-96AA-2B9E-67BF9E576EF9}"/>
          </ac:spMkLst>
        </pc:spChg>
        <pc:graphicFrameChg chg="del mod modGraphic">
          <ac:chgData name="Ryan Liu" userId="0e6b04e675fb75c6" providerId="Windows Live" clId="Web-{32EBB8C7-56D7-4AE1-8E07-D9982C7401A8}" dt="2024-08-05T22:16:44.143" v="57"/>
          <ac:graphicFrameMkLst>
            <pc:docMk/>
            <pc:sldMk cId="3759498312" sldId="4584"/>
            <ac:graphicFrameMk id="5" creationId="{E5088357-C1D3-CF5F-3934-FCF6DD988FA5}"/>
          </ac:graphicFrameMkLst>
        </pc:graphicFrameChg>
        <pc:picChg chg="add mod modCrop">
          <ac:chgData name="Ryan Liu" userId="0e6b04e675fb75c6" providerId="Windows Live" clId="Web-{32EBB8C7-56D7-4AE1-8E07-D9982C7401A8}" dt="2024-08-05T22:30:39.756" v="104"/>
          <ac:picMkLst>
            <pc:docMk/>
            <pc:sldMk cId="3759498312" sldId="4584"/>
            <ac:picMk id="3" creationId="{93DC8300-917A-51BC-F439-68684E152197}"/>
          </ac:picMkLst>
        </pc:picChg>
        <pc:picChg chg="add del mod">
          <ac:chgData name="Ryan Liu" userId="0e6b04e675fb75c6" providerId="Windows Live" clId="Web-{32EBB8C7-56D7-4AE1-8E07-D9982C7401A8}" dt="2024-08-05T22:24:56.491" v="95"/>
          <ac:picMkLst>
            <pc:docMk/>
            <pc:sldMk cId="3759498312" sldId="4584"/>
            <ac:picMk id="7" creationId="{FDBC8FCA-4D9D-5D08-F69B-4E2675916789}"/>
          </ac:picMkLst>
        </pc:picChg>
      </pc:sldChg>
      <pc:sldChg chg="addSp delSp modSp addAnim delAnim">
        <pc:chgData name="Ryan Liu" userId="0e6b04e675fb75c6" providerId="Windows Live" clId="Web-{32EBB8C7-56D7-4AE1-8E07-D9982C7401A8}" dt="2024-08-05T22:48:52.908" v="244" actId="20577"/>
        <pc:sldMkLst>
          <pc:docMk/>
          <pc:sldMk cId="4257385300" sldId="4588"/>
        </pc:sldMkLst>
        <pc:spChg chg="mod">
          <ac:chgData name="Ryan Liu" userId="0e6b04e675fb75c6" providerId="Windows Live" clId="Web-{32EBB8C7-56D7-4AE1-8E07-D9982C7401A8}" dt="2024-08-05T22:45:58.275" v="192" actId="1076"/>
          <ac:spMkLst>
            <pc:docMk/>
            <pc:sldMk cId="4257385300" sldId="4588"/>
            <ac:spMk id="2" creationId="{43408BE9-28C4-8ED5-C801-C95726F53A7E}"/>
          </ac:spMkLst>
        </pc:spChg>
        <pc:spChg chg="del mod">
          <ac:chgData name="Ryan Liu" userId="0e6b04e675fb75c6" providerId="Windows Live" clId="Web-{32EBB8C7-56D7-4AE1-8E07-D9982C7401A8}" dt="2024-08-05T22:45:26.587" v="189"/>
          <ac:spMkLst>
            <pc:docMk/>
            <pc:sldMk cId="4257385300" sldId="4588"/>
            <ac:spMk id="4" creationId="{3615C6F2-82BD-67A1-B7DC-44B36F082637}"/>
          </ac:spMkLst>
        </pc:spChg>
        <pc:spChg chg="add mod">
          <ac:chgData name="Ryan Liu" userId="0e6b04e675fb75c6" providerId="Windows Live" clId="Web-{32EBB8C7-56D7-4AE1-8E07-D9982C7401A8}" dt="2024-08-05T22:48:52.908" v="244" actId="20577"/>
          <ac:spMkLst>
            <pc:docMk/>
            <pc:sldMk cId="4257385300" sldId="4588"/>
            <ac:spMk id="5" creationId="{2A5F0D8D-DB05-7143-0FAF-32F7BC7DD44F}"/>
          </ac:spMkLst>
        </pc:spChg>
        <pc:picChg chg="add mod">
          <ac:chgData name="Ryan Liu" userId="0e6b04e675fb75c6" providerId="Windows Live" clId="Web-{32EBB8C7-56D7-4AE1-8E07-D9982C7401A8}" dt="2024-08-05T22:47:58.359" v="232" actId="1076"/>
          <ac:picMkLst>
            <pc:docMk/>
            <pc:sldMk cId="4257385300" sldId="4588"/>
            <ac:picMk id="6" creationId="{42A8E328-0E45-7098-DCF3-9ADDB3FB8B7F}"/>
          </ac:picMkLst>
        </pc:picChg>
      </pc:sldChg>
      <pc:sldChg chg="modAnim">
        <pc:chgData name="Ryan Liu" userId="0e6b04e675fb75c6" providerId="Windows Live" clId="Web-{32EBB8C7-56D7-4AE1-8E07-D9982C7401A8}" dt="2024-08-05T22:14:12.779" v="31"/>
        <pc:sldMkLst>
          <pc:docMk/>
          <pc:sldMk cId="3894800904" sldId="4590"/>
        </pc:sldMkLst>
      </pc:sldChg>
      <pc:sldChg chg="addSp modSp">
        <pc:chgData name="Ryan Liu" userId="0e6b04e675fb75c6" providerId="Windows Live" clId="Web-{32EBB8C7-56D7-4AE1-8E07-D9982C7401A8}" dt="2024-08-05T22:50:57.569" v="263" actId="20577"/>
        <pc:sldMkLst>
          <pc:docMk/>
          <pc:sldMk cId="2147416344" sldId="4592"/>
        </pc:sldMkLst>
        <pc:spChg chg="mod">
          <ac:chgData name="Ryan Liu" userId="0e6b04e675fb75c6" providerId="Windows Live" clId="Web-{32EBB8C7-56D7-4AE1-8E07-D9982C7401A8}" dt="2024-08-05T22:39:30.680" v="133" actId="20577"/>
          <ac:spMkLst>
            <pc:docMk/>
            <pc:sldMk cId="2147416344" sldId="4592"/>
            <ac:spMk id="2" creationId="{43408BE9-28C4-8ED5-C801-C95726F53A7E}"/>
          </ac:spMkLst>
        </pc:spChg>
        <pc:spChg chg="mod">
          <ac:chgData name="Ryan Liu" userId="0e6b04e675fb75c6" providerId="Windows Live" clId="Web-{32EBB8C7-56D7-4AE1-8E07-D9982C7401A8}" dt="2024-08-05T22:50:57.569" v="263" actId="20577"/>
          <ac:spMkLst>
            <pc:docMk/>
            <pc:sldMk cId="2147416344" sldId="4592"/>
            <ac:spMk id="4" creationId="{3615C6F2-82BD-67A1-B7DC-44B36F082637}"/>
          </ac:spMkLst>
        </pc:spChg>
        <pc:picChg chg="add mod">
          <ac:chgData name="Ryan Liu" userId="0e6b04e675fb75c6" providerId="Windows Live" clId="Web-{32EBB8C7-56D7-4AE1-8E07-D9982C7401A8}" dt="2024-08-05T22:42:56.066" v="182" actId="1076"/>
          <ac:picMkLst>
            <pc:docMk/>
            <pc:sldMk cId="2147416344" sldId="4592"/>
            <ac:picMk id="3" creationId="{BCECA2AE-B30D-EF4F-7F59-2E0C7C769A42}"/>
          </ac:picMkLst>
        </pc:picChg>
      </pc:sldChg>
      <pc:sldChg chg="addSp delSp modSp addAnim">
        <pc:chgData name="Ryan Liu" userId="0e6b04e675fb75c6" providerId="Windows Live" clId="Web-{32EBB8C7-56D7-4AE1-8E07-D9982C7401A8}" dt="2024-08-05T23:05:49.762" v="394"/>
        <pc:sldMkLst>
          <pc:docMk/>
          <pc:sldMk cId="3881987348" sldId="4594"/>
        </pc:sldMkLst>
        <pc:spChg chg="mod">
          <ac:chgData name="Ryan Liu" userId="0e6b04e675fb75c6" providerId="Windows Live" clId="Web-{32EBB8C7-56D7-4AE1-8E07-D9982C7401A8}" dt="2024-08-05T23:05:28.324" v="391" actId="1076"/>
          <ac:spMkLst>
            <pc:docMk/>
            <pc:sldMk cId="3881987348" sldId="4594"/>
            <ac:spMk id="2" creationId="{43408BE9-28C4-8ED5-C801-C95726F53A7E}"/>
          </ac:spMkLst>
        </pc:spChg>
        <pc:spChg chg="mod">
          <ac:chgData name="Ryan Liu" userId="0e6b04e675fb75c6" providerId="Windows Live" clId="Web-{32EBB8C7-56D7-4AE1-8E07-D9982C7401A8}" dt="2024-08-05T23:05:35.777" v="392" actId="1076"/>
          <ac:spMkLst>
            <pc:docMk/>
            <pc:sldMk cId="3881987348" sldId="4594"/>
            <ac:spMk id="4" creationId="{3615C6F2-82BD-67A1-B7DC-44B36F082637}"/>
          </ac:spMkLst>
        </pc:spChg>
        <pc:spChg chg="add del mod">
          <ac:chgData name="Ryan Liu" userId="0e6b04e675fb75c6" providerId="Windows Live" clId="Web-{32EBB8C7-56D7-4AE1-8E07-D9982C7401A8}" dt="2024-08-05T23:00:12.594" v="342"/>
          <ac:spMkLst>
            <pc:docMk/>
            <pc:sldMk cId="3881987348" sldId="4594"/>
            <ac:spMk id="7" creationId="{1077090E-B06C-DDD5-33D5-620EF2ABCB14}"/>
          </ac:spMkLst>
        </pc:spChg>
        <pc:spChg chg="add del mod">
          <ac:chgData name="Ryan Liu" userId="0e6b04e675fb75c6" providerId="Windows Live" clId="Web-{32EBB8C7-56D7-4AE1-8E07-D9982C7401A8}" dt="2024-08-05T23:02:49.943" v="366"/>
          <ac:spMkLst>
            <pc:docMk/>
            <pc:sldMk cId="3881987348" sldId="4594"/>
            <ac:spMk id="11" creationId="{CC28C3D1-6B4D-2AFC-B06B-0F3A5E8FB061}"/>
          </ac:spMkLst>
        </pc:spChg>
        <pc:spChg chg="add del mod">
          <ac:chgData name="Ryan Liu" userId="0e6b04e675fb75c6" providerId="Windows Live" clId="Web-{32EBB8C7-56D7-4AE1-8E07-D9982C7401A8}" dt="2024-08-05T23:02:47.209" v="365"/>
          <ac:spMkLst>
            <pc:docMk/>
            <pc:sldMk cId="3881987348" sldId="4594"/>
            <ac:spMk id="16" creationId="{7D34B079-A3E2-E581-B825-2C6AF9AD7E66}"/>
          </ac:spMkLst>
        </pc:spChg>
        <pc:graphicFrameChg chg="add del">
          <ac:chgData name="Ryan Liu" userId="0e6b04e675fb75c6" providerId="Windows Live" clId="Web-{32EBB8C7-56D7-4AE1-8E07-D9982C7401A8}" dt="2024-08-05T23:00:04.438" v="340"/>
          <ac:graphicFrameMkLst>
            <pc:docMk/>
            <pc:sldMk cId="3881987348" sldId="4594"/>
            <ac:graphicFrameMk id="3" creationId="{4441E7C7-5016-F328-515D-60F7593E73FC}"/>
          </ac:graphicFrameMkLst>
        </pc:graphicFrameChg>
        <pc:graphicFrameChg chg="add del mod modGraphic">
          <ac:chgData name="Ryan Liu" userId="0e6b04e675fb75c6" providerId="Windows Live" clId="Web-{32EBB8C7-56D7-4AE1-8E07-D9982C7401A8}" dt="2024-08-05T23:02:40.724" v="363"/>
          <ac:graphicFrameMkLst>
            <pc:docMk/>
            <pc:sldMk cId="3881987348" sldId="4594"/>
            <ac:graphicFrameMk id="6" creationId="{7D223F54-6F15-F422-DD9E-3705A6B564BB}"/>
          </ac:graphicFrameMkLst>
        </pc:graphicFrameChg>
        <pc:graphicFrameChg chg="add del">
          <ac:chgData name="Ryan Liu" userId="0e6b04e675fb75c6" providerId="Windows Live" clId="Web-{32EBB8C7-56D7-4AE1-8E07-D9982C7401A8}" dt="2024-08-05T23:01:41.332" v="356"/>
          <ac:graphicFrameMkLst>
            <pc:docMk/>
            <pc:sldMk cId="3881987348" sldId="4594"/>
            <ac:graphicFrameMk id="8" creationId="{B9F21B64-A631-79A8-0070-9CD45C722C43}"/>
          </ac:graphicFrameMkLst>
        </pc:graphicFrameChg>
        <pc:graphicFrameChg chg="add del mod modGraphic">
          <ac:chgData name="Ryan Liu" userId="0e6b04e675fb75c6" providerId="Windows Live" clId="Web-{32EBB8C7-56D7-4AE1-8E07-D9982C7401A8}" dt="2024-08-05T23:02:35.458" v="362"/>
          <ac:graphicFrameMkLst>
            <pc:docMk/>
            <pc:sldMk cId="3881987348" sldId="4594"/>
            <ac:graphicFrameMk id="10" creationId="{6B5126D1-AF85-7A76-6A8A-F9926568A18B}"/>
          </ac:graphicFrameMkLst>
        </pc:graphicFrameChg>
        <pc:graphicFrameChg chg="add del mod modGraphic">
          <ac:chgData name="Ryan Liu" userId="0e6b04e675fb75c6" providerId="Windows Live" clId="Web-{32EBB8C7-56D7-4AE1-8E07-D9982C7401A8}" dt="2024-08-05T23:02:26.021" v="359"/>
          <ac:graphicFrameMkLst>
            <pc:docMk/>
            <pc:sldMk cId="3881987348" sldId="4594"/>
            <ac:graphicFrameMk id="14" creationId="{F0E45D71-CA6F-0D25-1427-460A9F0ADE53}"/>
          </ac:graphicFrameMkLst>
        </pc:graphicFrameChg>
        <pc:graphicFrameChg chg="add del mod">
          <ac:chgData name="Ryan Liu" userId="0e6b04e675fb75c6" providerId="Windows Live" clId="Web-{32EBB8C7-56D7-4AE1-8E07-D9982C7401A8}" dt="2024-08-05T23:03:11.444" v="368"/>
          <ac:graphicFrameMkLst>
            <pc:docMk/>
            <pc:sldMk cId="3881987348" sldId="4594"/>
            <ac:graphicFrameMk id="20" creationId="{10652143-CDDE-8974-C854-F443F28F50FD}"/>
          </ac:graphicFrameMkLst>
        </pc:graphicFrameChg>
        <pc:graphicFrameChg chg="add mod">
          <ac:chgData name="Ryan Liu" userId="0e6b04e675fb75c6" providerId="Windows Live" clId="Web-{32EBB8C7-56D7-4AE1-8E07-D9982C7401A8}" dt="2024-08-05T23:05:42.699" v="393" actId="1076"/>
          <ac:graphicFrameMkLst>
            <pc:docMk/>
            <pc:sldMk cId="3881987348" sldId="4594"/>
            <ac:graphicFrameMk id="24" creationId="{7DDB66F0-25CE-DE8B-9D98-C283A1EB168D}"/>
          </ac:graphicFrameMkLst>
        </pc:graphicFrameChg>
      </pc:sldChg>
      <pc:sldChg chg="del">
        <pc:chgData name="Ryan Liu" userId="0e6b04e675fb75c6" providerId="Windows Live" clId="Web-{32EBB8C7-56D7-4AE1-8E07-D9982C7401A8}" dt="2024-08-05T22:10:33.036" v="0"/>
        <pc:sldMkLst>
          <pc:docMk/>
          <pc:sldMk cId="2578233586" sldId="4595"/>
        </pc:sldMkLst>
      </pc:sldChg>
      <pc:sldChg chg="addSp delSp modSp add replId">
        <pc:chgData name="Ryan Liu" userId="0e6b04e675fb75c6" providerId="Windows Live" clId="Web-{32EBB8C7-56D7-4AE1-8E07-D9982C7401A8}" dt="2024-08-05T22:35:05.609" v="126" actId="14100"/>
        <pc:sldMkLst>
          <pc:docMk/>
          <pc:sldMk cId="3135109715" sldId="4595"/>
        </pc:sldMkLst>
        <pc:spChg chg="del mod">
          <ac:chgData name="Ryan Liu" userId="0e6b04e675fb75c6" providerId="Windows Live" clId="Web-{32EBB8C7-56D7-4AE1-8E07-D9982C7401A8}" dt="2024-08-05T22:35:00.952" v="125"/>
          <ac:spMkLst>
            <pc:docMk/>
            <pc:sldMk cId="3135109715" sldId="4595"/>
            <ac:spMk id="2" creationId="{43408BE9-28C4-8ED5-C801-C95726F53A7E}"/>
          </ac:spMkLst>
        </pc:spChg>
        <pc:spChg chg="del mod">
          <ac:chgData name="Ryan Liu" userId="0e6b04e675fb75c6" providerId="Windows Live" clId="Web-{32EBB8C7-56D7-4AE1-8E07-D9982C7401A8}" dt="2024-08-05T22:34:35.858" v="119"/>
          <ac:spMkLst>
            <pc:docMk/>
            <pc:sldMk cId="3135109715" sldId="4595"/>
            <ac:spMk id="6" creationId="{C4AD7292-34B5-CD97-8724-38917E71699F}"/>
          </ac:spMkLst>
        </pc:spChg>
        <pc:spChg chg="del mod">
          <ac:chgData name="Ryan Liu" userId="0e6b04e675fb75c6" providerId="Windows Live" clId="Web-{32EBB8C7-56D7-4AE1-8E07-D9982C7401A8}" dt="2024-08-05T22:34:41.905" v="121"/>
          <ac:spMkLst>
            <pc:docMk/>
            <pc:sldMk cId="3135109715" sldId="4595"/>
            <ac:spMk id="8" creationId="{6D355E71-9449-C65E-6B91-33C0D5939AFC}"/>
          </ac:spMkLst>
        </pc:spChg>
        <pc:spChg chg="del mod">
          <ac:chgData name="Ryan Liu" userId="0e6b04e675fb75c6" providerId="Windows Live" clId="Web-{32EBB8C7-56D7-4AE1-8E07-D9982C7401A8}" dt="2024-08-05T22:34:25.904" v="116"/>
          <ac:spMkLst>
            <pc:docMk/>
            <pc:sldMk cId="3135109715" sldId="4595"/>
            <ac:spMk id="9" creationId="{50B39518-8B32-96AA-2B9E-67BF9E576EF9}"/>
          </ac:spMkLst>
        </pc:spChg>
        <pc:picChg chg="del">
          <ac:chgData name="Ryan Liu" userId="0e6b04e675fb75c6" providerId="Windows Live" clId="Web-{32EBB8C7-56D7-4AE1-8E07-D9982C7401A8}" dt="2024-08-05T22:34:11.888" v="112"/>
          <ac:picMkLst>
            <pc:docMk/>
            <pc:sldMk cId="3135109715" sldId="4595"/>
            <ac:picMk id="3" creationId="{93DC8300-917A-51BC-F439-68684E152197}"/>
          </ac:picMkLst>
        </pc:picChg>
        <pc:picChg chg="add mod">
          <ac:chgData name="Ryan Liu" userId="0e6b04e675fb75c6" providerId="Windows Live" clId="Web-{32EBB8C7-56D7-4AE1-8E07-D9982C7401A8}" dt="2024-08-05T22:35:05.609" v="126" actId="14100"/>
          <ac:picMkLst>
            <pc:docMk/>
            <pc:sldMk cId="3135109715" sldId="4595"/>
            <ac:picMk id="4" creationId="{056A03EB-30EC-F38F-ED38-FBA5FE9A311E}"/>
          </ac:picMkLst>
        </pc:picChg>
      </pc:sldChg>
      <pc:sldChg chg="modSp add replId">
        <pc:chgData name="Ryan Liu" userId="0e6b04e675fb75c6" providerId="Windows Live" clId="Web-{32EBB8C7-56D7-4AE1-8E07-D9982C7401A8}" dt="2024-08-05T22:49:46.191" v="256" actId="1076"/>
        <pc:sldMkLst>
          <pc:docMk/>
          <pc:sldMk cId="1118437078" sldId="4596"/>
        </pc:sldMkLst>
        <pc:spChg chg="mod">
          <ac:chgData name="Ryan Liu" userId="0e6b04e675fb75c6" providerId="Windows Live" clId="Web-{32EBB8C7-56D7-4AE1-8E07-D9982C7401A8}" dt="2024-08-05T22:49:36.285" v="254" actId="1076"/>
          <ac:spMkLst>
            <pc:docMk/>
            <pc:sldMk cId="1118437078" sldId="4596"/>
            <ac:spMk id="2" creationId="{43408BE9-28C4-8ED5-C801-C95726F53A7E}"/>
          </ac:spMkLst>
        </pc:spChg>
        <pc:spChg chg="mod">
          <ac:chgData name="Ryan Liu" userId="0e6b04e675fb75c6" providerId="Windows Live" clId="Web-{32EBB8C7-56D7-4AE1-8E07-D9982C7401A8}" dt="2024-08-05T22:49:39.691" v="255" actId="1076"/>
          <ac:spMkLst>
            <pc:docMk/>
            <pc:sldMk cId="1118437078" sldId="4596"/>
            <ac:spMk id="5" creationId="{2A5F0D8D-DB05-7143-0FAF-32F7BC7DD44F}"/>
          </ac:spMkLst>
        </pc:spChg>
        <pc:picChg chg="mod">
          <ac:chgData name="Ryan Liu" userId="0e6b04e675fb75c6" providerId="Windows Live" clId="Web-{32EBB8C7-56D7-4AE1-8E07-D9982C7401A8}" dt="2024-08-05T22:49:46.191" v="256" actId="1076"/>
          <ac:picMkLst>
            <pc:docMk/>
            <pc:sldMk cId="1118437078" sldId="4596"/>
            <ac:picMk id="6" creationId="{42A8E328-0E45-7098-DCF3-9ADDB3FB8B7F}"/>
          </ac:picMkLst>
        </pc:picChg>
      </pc:sldChg>
      <pc:sldChg chg="new del">
        <pc:chgData name="Ryan Liu" userId="0e6b04e675fb75c6" providerId="Windows Live" clId="Web-{32EBB8C7-56D7-4AE1-8E07-D9982C7401A8}" dt="2024-08-05T23:06:58.733" v="405"/>
        <pc:sldMkLst>
          <pc:docMk/>
          <pc:sldMk cId="188799902" sldId="4597"/>
        </pc:sldMkLst>
      </pc:sldChg>
      <pc:sldChg chg="new del">
        <pc:chgData name="Ryan Liu" userId="0e6b04e675fb75c6" providerId="Windows Live" clId="Web-{32EBB8C7-56D7-4AE1-8E07-D9982C7401A8}" dt="2024-08-05T23:06:54.858" v="404"/>
        <pc:sldMkLst>
          <pc:docMk/>
          <pc:sldMk cId="3958239578" sldId="4598"/>
        </pc:sldMkLst>
      </pc:sldChg>
      <pc:sldChg chg="modSp add del replId">
        <pc:chgData name="Ryan Liu" userId="0e6b04e675fb75c6" providerId="Windows Live" clId="Web-{32EBB8C7-56D7-4AE1-8E07-D9982C7401A8}" dt="2024-08-05T23:06:52.593" v="403"/>
        <pc:sldMkLst>
          <pc:docMk/>
          <pc:sldMk cId="490821576" sldId="4599"/>
        </pc:sldMkLst>
        <pc:spChg chg="mod">
          <ac:chgData name="Ryan Liu" userId="0e6b04e675fb75c6" providerId="Windows Live" clId="Web-{32EBB8C7-56D7-4AE1-8E07-D9982C7401A8}" dt="2024-08-05T23:06:47.123" v="402" actId="20577"/>
          <ac:spMkLst>
            <pc:docMk/>
            <pc:sldMk cId="490821576" sldId="4599"/>
            <ac:spMk id="2" creationId="{43408BE9-28C4-8ED5-C801-C95726F53A7E}"/>
          </ac:spMkLst>
        </pc:spChg>
      </pc:sldChg>
    </pc:docChg>
  </pc:docChgLst>
  <pc:docChgLst>
    <pc:chgData name="Ryan Liu" userId="0e6b04e675fb75c6" providerId="LiveId" clId="{F32CA75E-568B-408D-9472-606CF3632D56}"/>
    <pc:docChg chg="custSel addSld delSld modSld sldOrd">
      <pc:chgData name="Ryan Liu" userId="0e6b04e675fb75c6" providerId="LiveId" clId="{F32CA75E-568B-408D-9472-606CF3632D56}" dt="2024-06-11T00:45:13.001" v="831" actId="20577"/>
      <pc:docMkLst>
        <pc:docMk/>
      </pc:docMkLst>
      <pc:sldChg chg="del ord">
        <pc:chgData name="Ryan Liu" userId="0e6b04e675fb75c6" providerId="LiveId" clId="{F32CA75E-568B-408D-9472-606CF3632D56}" dt="2024-06-10T23:08:23.686" v="3" actId="47"/>
        <pc:sldMkLst>
          <pc:docMk/>
          <pc:sldMk cId="3610310999" sldId="257"/>
        </pc:sldMkLst>
      </pc:sldChg>
      <pc:sldChg chg="del">
        <pc:chgData name="Ryan Liu" userId="0e6b04e675fb75c6" providerId="LiveId" clId="{F32CA75E-568B-408D-9472-606CF3632D56}" dt="2024-06-10T23:08:23.686" v="3" actId="47"/>
        <pc:sldMkLst>
          <pc:docMk/>
          <pc:sldMk cId="321917833" sldId="4569"/>
        </pc:sldMkLst>
      </pc:sldChg>
      <pc:sldChg chg="del">
        <pc:chgData name="Ryan Liu" userId="0e6b04e675fb75c6" providerId="LiveId" clId="{F32CA75E-568B-408D-9472-606CF3632D56}" dt="2024-06-10T23:08:23.686" v="3" actId="47"/>
        <pc:sldMkLst>
          <pc:docMk/>
          <pc:sldMk cId="3405111948" sldId="4570"/>
        </pc:sldMkLst>
      </pc:sldChg>
      <pc:sldChg chg="del">
        <pc:chgData name="Ryan Liu" userId="0e6b04e675fb75c6" providerId="LiveId" clId="{F32CA75E-568B-408D-9472-606CF3632D56}" dt="2024-06-10T23:08:23.686" v="3" actId="47"/>
        <pc:sldMkLst>
          <pc:docMk/>
          <pc:sldMk cId="981177127" sldId="4571"/>
        </pc:sldMkLst>
      </pc:sldChg>
      <pc:sldChg chg="del">
        <pc:chgData name="Ryan Liu" userId="0e6b04e675fb75c6" providerId="LiveId" clId="{F32CA75E-568B-408D-9472-606CF3632D56}" dt="2024-06-10T23:08:23.686" v="3" actId="47"/>
        <pc:sldMkLst>
          <pc:docMk/>
          <pc:sldMk cId="2689763911" sldId="4572"/>
        </pc:sldMkLst>
      </pc:sldChg>
      <pc:sldChg chg="del">
        <pc:chgData name="Ryan Liu" userId="0e6b04e675fb75c6" providerId="LiveId" clId="{F32CA75E-568B-408D-9472-606CF3632D56}" dt="2024-06-10T23:08:23.686" v="3" actId="47"/>
        <pc:sldMkLst>
          <pc:docMk/>
          <pc:sldMk cId="3943960633" sldId="4573"/>
        </pc:sldMkLst>
      </pc:sldChg>
      <pc:sldChg chg="del">
        <pc:chgData name="Ryan Liu" userId="0e6b04e675fb75c6" providerId="LiveId" clId="{F32CA75E-568B-408D-9472-606CF3632D56}" dt="2024-06-10T23:08:23.686" v="3" actId="47"/>
        <pc:sldMkLst>
          <pc:docMk/>
          <pc:sldMk cId="119727315" sldId="4574"/>
        </pc:sldMkLst>
      </pc:sldChg>
      <pc:sldChg chg="del">
        <pc:chgData name="Ryan Liu" userId="0e6b04e675fb75c6" providerId="LiveId" clId="{F32CA75E-568B-408D-9472-606CF3632D56}" dt="2024-06-10T23:08:23.686" v="3" actId="47"/>
        <pc:sldMkLst>
          <pc:docMk/>
          <pc:sldMk cId="3608837294" sldId="4575"/>
        </pc:sldMkLst>
      </pc:sldChg>
      <pc:sldChg chg="addSp delSp modSp mod setBg">
        <pc:chgData name="Ryan Liu" userId="0e6b04e675fb75c6" providerId="LiveId" clId="{F32CA75E-568B-408D-9472-606CF3632D56}" dt="2024-06-10T23:11:08.828" v="42" actId="1076"/>
        <pc:sldMkLst>
          <pc:docMk/>
          <pc:sldMk cId="897675528" sldId="4576"/>
        </pc:sldMkLst>
        <pc:spChg chg="mod">
          <ac:chgData name="Ryan Liu" userId="0e6b04e675fb75c6" providerId="LiveId" clId="{F32CA75E-568B-408D-9472-606CF3632D56}" dt="2024-06-10T23:10:57.452" v="39" actId="1076"/>
          <ac:spMkLst>
            <pc:docMk/>
            <pc:sldMk cId="897675528" sldId="4576"/>
            <ac:spMk id="2" creationId="{43408BE9-28C4-8ED5-C801-C95726F53A7E}"/>
          </ac:spMkLst>
        </pc:spChg>
        <pc:spChg chg="add del mod">
          <ac:chgData name="Ryan Liu" userId="0e6b04e675fb75c6" providerId="LiveId" clId="{F32CA75E-568B-408D-9472-606CF3632D56}" dt="2024-06-10T23:09:28.751" v="29" actId="22"/>
          <ac:spMkLst>
            <pc:docMk/>
            <pc:sldMk cId="897675528" sldId="4576"/>
            <ac:spMk id="4" creationId="{76CA1CB5-318F-77AA-02B3-5180C3806AE3}"/>
          </ac:spMkLst>
        </pc:spChg>
        <pc:spChg chg="add">
          <ac:chgData name="Ryan Liu" userId="0e6b04e675fb75c6" providerId="LiveId" clId="{F32CA75E-568B-408D-9472-606CF3632D56}" dt="2024-06-10T23:09:49.712" v="33" actId="26606"/>
          <ac:spMkLst>
            <pc:docMk/>
            <pc:sldMk cId="897675528" sldId="4576"/>
            <ac:spMk id="17" creationId="{31CA2540-FD07-4286-91E4-8D0DE4E50979}"/>
          </ac:spMkLst>
        </pc:spChg>
        <pc:picChg chg="del">
          <ac:chgData name="Ryan Liu" userId="0e6b04e675fb75c6" providerId="LiveId" clId="{F32CA75E-568B-408D-9472-606CF3632D56}" dt="2024-06-10T23:08:27.040" v="4" actId="478"/>
          <ac:picMkLst>
            <pc:docMk/>
            <pc:sldMk cId="897675528" sldId="4576"/>
            <ac:picMk id="5" creationId="{46FB7005-9BF9-693F-CC77-A35047706099}"/>
          </ac:picMkLst>
        </pc:picChg>
        <pc:picChg chg="del">
          <ac:chgData name="Ryan Liu" userId="0e6b04e675fb75c6" providerId="LiveId" clId="{F32CA75E-568B-408D-9472-606CF3632D56}" dt="2024-06-10T23:08:29.900" v="5" actId="478"/>
          <ac:picMkLst>
            <pc:docMk/>
            <pc:sldMk cId="897675528" sldId="4576"/>
            <ac:picMk id="7" creationId="{B82B5999-6035-9838-C855-4E2E46C57000}"/>
          </ac:picMkLst>
        </pc:picChg>
        <pc:picChg chg="add mod ord">
          <ac:chgData name="Ryan Liu" userId="0e6b04e675fb75c6" providerId="LiveId" clId="{F32CA75E-568B-408D-9472-606CF3632D56}" dt="2024-06-10T23:11:08.828" v="42" actId="1076"/>
          <ac:picMkLst>
            <pc:docMk/>
            <pc:sldMk cId="897675528" sldId="4576"/>
            <ac:picMk id="8" creationId="{43CE0BA7-D191-BD0E-A0A8-C32EE7BF8F67}"/>
          </ac:picMkLst>
        </pc:picChg>
        <pc:picChg chg="del">
          <ac:chgData name="Ryan Liu" userId="0e6b04e675fb75c6" providerId="LiveId" clId="{F32CA75E-568B-408D-9472-606CF3632D56}" dt="2024-06-10T23:08:31.615" v="6" actId="478"/>
          <ac:picMkLst>
            <pc:docMk/>
            <pc:sldMk cId="897675528" sldId="4576"/>
            <ac:picMk id="9" creationId="{93B8523B-BDA5-0525-CE8E-6E922FFF6C01}"/>
          </ac:picMkLst>
        </pc:picChg>
        <pc:picChg chg="add">
          <ac:chgData name="Ryan Liu" userId="0e6b04e675fb75c6" providerId="LiveId" clId="{F32CA75E-568B-408D-9472-606CF3632D56}" dt="2024-06-10T23:09:49.712" v="33" actId="26606"/>
          <ac:picMkLst>
            <pc:docMk/>
            <pc:sldMk cId="897675528" sldId="4576"/>
            <ac:picMk id="13" creationId="{25496B42-CC46-4183-B481-887CD3E8C725}"/>
          </ac:picMkLst>
        </pc:picChg>
        <pc:picChg chg="add">
          <ac:chgData name="Ryan Liu" userId="0e6b04e675fb75c6" providerId="LiveId" clId="{F32CA75E-568B-408D-9472-606CF3632D56}" dt="2024-06-10T23:09:49.712" v="33" actId="26606"/>
          <ac:picMkLst>
            <pc:docMk/>
            <pc:sldMk cId="897675528" sldId="4576"/>
            <ac:picMk id="15" creationId="{E2758CE0-F916-4DCE-88D1-71430BE441B2}"/>
          </ac:picMkLst>
        </pc:picChg>
        <pc:picChg chg="add">
          <ac:chgData name="Ryan Liu" userId="0e6b04e675fb75c6" providerId="LiveId" clId="{F32CA75E-568B-408D-9472-606CF3632D56}" dt="2024-06-10T23:09:49.712" v="33" actId="26606"/>
          <ac:picMkLst>
            <pc:docMk/>
            <pc:sldMk cId="897675528" sldId="4576"/>
            <ac:picMk id="19" creationId="{214924F5-CDC2-4DFA-82F3-4843ADD678A7}"/>
          </ac:picMkLst>
        </pc:picChg>
        <pc:picChg chg="add">
          <ac:chgData name="Ryan Liu" userId="0e6b04e675fb75c6" providerId="LiveId" clId="{F32CA75E-568B-408D-9472-606CF3632D56}" dt="2024-06-10T23:09:49.712" v="33" actId="26606"/>
          <ac:picMkLst>
            <pc:docMk/>
            <pc:sldMk cId="897675528" sldId="4576"/>
            <ac:picMk id="21" creationId="{AED59812-6820-446C-B994-0D059C97DC3F}"/>
          </ac:picMkLst>
        </pc:picChg>
        <pc:picChg chg="add">
          <ac:chgData name="Ryan Liu" userId="0e6b04e675fb75c6" providerId="LiveId" clId="{F32CA75E-568B-408D-9472-606CF3632D56}" dt="2024-06-10T23:09:49.712" v="33" actId="26606"/>
          <ac:picMkLst>
            <pc:docMk/>
            <pc:sldMk cId="897675528" sldId="4576"/>
            <ac:picMk id="23" creationId="{E844ED7C-1917-40D8-8B42-1B1C27BC5A54}"/>
          </ac:picMkLst>
        </pc:picChg>
      </pc:sldChg>
      <pc:sldChg chg="addSp delSp modSp new mod setBg modAnim">
        <pc:chgData name="Ryan Liu" userId="0e6b04e675fb75c6" providerId="LiveId" clId="{F32CA75E-568B-408D-9472-606CF3632D56}" dt="2024-06-11T00:45:13.001" v="831" actId="20577"/>
        <pc:sldMkLst>
          <pc:docMk/>
          <pc:sldMk cId="1692447150" sldId="4577"/>
        </pc:sldMkLst>
        <pc:spChg chg="mod">
          <ac:chgData name="Ryan Liu" userId="0e6b04e675fb75c6" providerId="LiveId" clId="{F32CA75E-568B-408D-9472-606CF3632D56}" dt="2024-06-10T23:28:30.151" v="83" actId="1076"/>
          <ac:spMkLst>
            <pc:docMk/>
            <pc:sldMk cId="1692447150" sldId="4577"/>
            <ac:spMk id="2" creationId="{BBAA7787-541F-481D-832A-9C3D72EE53D3}"/>
          </ac:spMkLst>
        </pc:spChg>
        <pc:spChg chg="del">
          <ac:chgData name="Ryan Liu" userId="0e6b04e675fb75c6" providerId="LiveId" clId="{F32CA75E-568B-408D-9472-606CF3632D56}" dt="2024-06-10T23:25:07.939" v="49" actId="22"/>
          <ac:spMkLst>
            <pc:docMk/>
            <pc:sldMk cId="1692447150" sldId="4577"/>
            <ac:spMk id="3" creationId="{1F9214CF-7E43-71DA-75F6-4FBFC91BD3ED}"/>
          </ac:spMkLst>
        </pc:spChg>
        <pc:spChg chg="add mod">
          <ac:chgData name="Ryan Liu" userId="0e6b04e675fb75c6" providerId="LiveId" clId="{F32CA75E-568B-408D-9472-606CF3632D56}" dt="2024-06-11T00:45:13.001" v="831" actId="20577"/>
          <ac:spMkLst>
            <pc:docMk/>
            <pc:sldMk cId="1692447150" sldId="4577"/>
            <ac:spMk id="8" creationId="{B51800B1-806A-ED9D-8572-C2EDB1CFFDBB}"/>
          </ac:spMkLst>
        </pc:spChg>
        <pc:picChg chg="add mod ord">
          <ac:chgData name="Ryan Liu" userId="0e6b04e675fb75c6" providerId="LiveId" clId="{F32CA75E-568B-408D-9472-606CF3632D56}" dt="2024-06-10T23:29:09.424" v="92" actId="14100"/>
          <ac:picMkLst>
            <pc:docMk/>
            <pc:sldMk cId="1692447150" sldId="4577"/>
            <ac:picMk id="5" creationId="{62EB8589-BDA9-3CCB-639D-200AD48F538D}"/>
          </ac:picMkLst>
        </pc:picChg>
        <pc:picChg chg="add mod">
          <ac:chgData name="Ryan Liu" userId="0e6b04e675fb75c6" providerId="LiveId" clId="{F32CA75E-568B-408D-9472-606CF3632D56}" dt="2024-06-10T23:28:32.729" v="84" actId="1076"/>
          <ac:picMkLst>
            <pc:docMk/>
            <pc:sldMk cId="1692447150" sldId="4577"/>
            <ac:picMk id="7" creationId="{4DA21363-9807-C80D-B457-384F3EF3E67D}"/>
          </ac:picMkLst>
        </pc:picChg>
      </pc:sldChg>
      <pc:sldChg chg="del">
        <pc:chgData name="Ryan Liu" userId="0e6b04e675fb75c6" providerId="LiveId" clId="{F32CA75E-568B-408D-9472-606CF3632D56}" dt="2024-06-10T23:08:23.686" v="3" actId="47"/>
        <pc:sldMkLst>
          <pc:docMk/>
          <pc:sldMk cId="3127944099" sldId="4577"/>
        </pc:sldMkLst>
      </pc:sldChg>
      <pc:sldChg chg="addSp delSp modSp new mod setBg">
        <pc:chgData name="Ryan Liu" userId="0e6b04e675fb75c6" providerId="LiveId" clId="{F32CA75E-568B-408D-9472-606CF3632D56}" dt="2024-06-10T23:39:33.088" v="177"/>
        <pc:sldMkLst>
          <pc:docMk/>
          <pc:sldMk cId="2137396254" sldId="4578"/>
        </pc:sldMkLst>
        <pc:spChg chg="mod">
          <ac:chgData name="Ryan Liu" userId="0e6b04e675fb75c6" providerId="LiveId" clId="{F32CA75E-568B-408D-9472-606CF3632D56}" dt="2024-06-10T23:33:40.434" v="132" actId="14100"/>
          <ac:spMkLst>
            <pc:docMk/>
            <pc:sldMk cId="2137396254" sldId="4578"/>
            <ac:spMk id="2" creationId="{5719B80E-AFC5-6FB3-AC2B-0E687A490C34}"/>
          </ac:spMkLst>
        </pc:spChg>
        <pc:spChg chg="del">
          <ac:chgData name="Ryan Liu" userId="0e6b04e675fb75c6" providerId="LiveId" clId="{F32CA75E-568B-408D-9472-606CF3632D56}" dt="2024-06-10T23:31:16.582" v="110" actId="22"/>
          <ac:spMkLst>
            <pc:docMk/>
            <pc:sldMk cId="2137396254" sldId="4578"/>
            <ac:spMk id="3" creationId="{2806BCA1-AE9B-1B3D-F3E0-D841E7716CA5}"/>
          </ac:spMkLst>
        </pc:spChg>
        <pc:spChg chg="add del mod">
          <ac:chgData name="Ryan Liu" userId="0e6b04e675fb75c6" providerId="LiveId" clId="{F32CA75E-568B-408D-9472-606CF3632D56}" dt="2024-06-10T23:33:28.978" v="129" actId="478"/>
          <ac:spMkLst>
            <pc:docMk/>
            <pc:sldMk cId="2137396254" sldId="4578"/>
            <ac:spMk id="7" creationId="{F4D1982F-D55E-5529-50BD-29F1D7B797CD}"/>
          </ac:spMkLst>
        </pc:spChg>
        <pc:spChg chg="add mod">
          <ac:chgData name="Ryan Liu" userId="0e6b04e675fb75c6" providerId="LiveId" clId="{F32CA75E-568B-408D-9472-606CF3632D56}" dt="2024-06-10T23:37:25.814" v="156" actId="20577"/>
          <ac:spMkLst>
            <pc:docMk/>
            <pc:sldMk cId="2137396254" sldId="4578"/>
            <ac:spMk id="10" creationId="{836159F7-5D58-CD5B-BBED-95F9B428BF53}"/>
          </ac:spMkLst>
        </pc:spChg>
        <pc:spChg chg="add mod">
          <ac:chgData name="Ryan Liu" userId="0e6b04e675fb75c6" providerId="LiveId" clId="{F32CA75E-568B-408D-9472-606CF3632D56}" dt="2024-06-10T23:38:14.175" v="162" actId="20577"/>
          <ac:spMkLst>
            <pc:docMk/>
            <pc:sldMk cId="2137396254" sldId="4578"/>
            <ac:spMk id="11" creationId="{22C3A610-9CE7-3BA5-CBAA-F3290D3CC2C3}"/>
          </ac:spMkLst>
        </pc:spChg>
        <pc:spChg chg="add mod">
          <ac:chgData name="Ryan Liu" userId="0e6b04e675fb75c6" providerId="LiveId" clId="{F32CA75E-568B-408D-9472-606CF3632D56}" dt="2024-06-10T23:38:37.698" v="168" actId="1076"/>
          <ac:spMkLst>
            <pc:docMk/>
            <pc:sldMk cId="2137396254" sldId="4578"/>
            <ac:spMk id="12" creationId="{79C4D48E-6D9D-29A4-CD6A-BA8900A8D646}"/>
          </ac:spMkLst>
        </pc:spChg>
        <pc:spChg chg="add del mod">
          <ac:chgData name="Ryan Liu" userId="0e6b04e675fb75c6" providerId="LiveId" clId="{F32CA75E-568B-408D-9472-606CF3632D56}" dt="2024-06-10T23:39:33.088" v="177"/>
          <ac:spMkLst>
            <pc:docMk/>
            <pc:sldMk cId="2137396254" sldId="4578"/>
            <ac:spMk id="13" creationId="{79160C4C-6493-2B71-36D5-6E2DDF7A4196}"/>
          </ac:spMkLst>
        </pc:spChg>
        <pc:spChg chg="add mod">
          <ac:chgData name="Ryan Liu" userId="0e6b04e675fb75c6" providerId="LiveId" clId="{F32CA75E-568B-408D-9472-606CF3632D56}" dt="2024-06-10T23:39:11.988" v="175" actId="1076"/>
          <ac:spMkLst>
            <pc:docMk/>
            <pc:sldMk cId="2137396254" sldId="4578"/>
            <ac:spMk id="14" creationId="{6D861C03-A71A-A302-D06B-AE3846739B54}"/>
          </ac:spMkLst>
        </pc:spChg>
        <pc:picChg chg="add del mod ord">
          <ac:chgData name="Ryan Liu" userId="0e6b04e675fb75c6" providerId="LiveId" clId="{F32CA75E-568B-408D-9472-606CF3632D56}" dt="2024-06-10T23:32:41.263" v="116" actId="478"/>
          <ac:picMkLst>
            <pc:docMk/>
            <pc:sldMk cId="2137396254" sldId="4578"/>
            <ac:picMk id="5" creationId="{F95CBEB6-DF71-F020-7301-585CA228A7C6}"/>
          </ac:picMkLst>
        </pc:picChg>
        <pc:picChg chg="add mod">
          <ac:chgData name="Ryan Liu" userId="0e6b04e675fb75c6" providerId="LiveId" clId="{F32CA75E-568B-408D-9472-606CF3632D56}" dt="2024-06-10T23:38:52.737" v="170" actId="1076"/>
          <ac:picMkLst>
            <pc:docMk/>
            <pc:sldMk cId="2137396254" sldId="4578"/>
            <ac:picMk id="9" creationId="{F529AD53-770C-5446-67AB-EE26CA7DDF90}"/>
          </ac:picMkLst>
        </pc:picChg>
      </pc:sldChg>
      <pc:sldChg chg="del">
        <pc:chgData name="Ryan Liu" userId="0e6b04e675fb75c6" providerId="LiveId" clId="{F32CA75E-568B-408D-9472-606CF3632D56}" dt="2024-06-10T23:08:23.686" v="3" actId="47"/>
        <pc:sldMkLst>
          <pc:docMk/>
          <pc:sldMk cId="2216421416" sldId="4578"/>
        </pc:sldMkLst>
      </pc:sldChg>
      <pc:sldChg chg="addSp delSp modSp new mod setBg">
        <pc:chgData name="Ryan Liu" userId="0e6b04e675fb75c6" providerId="LiveId" clId="{F32CA75E-568B-408D-9472-606CF3632D56}" dt="2024-06-10T23:40:07.532" v="188" actId="20577"/>
        <pc:sldMkLst>
          <pc:docMk/>
          <pc:sldMk cId="3198170431" sldId="4579"/>
        </pc:sldMkLst>
        <pc:spChg chg="mod">
          <ac:chgData name="Ryan Liu" userId="0e6b04e675fb75c6" providerId="LiveId" clId="{F32CA75E-568B-408D-9472-606CF3632D56}" dt="2024-06-10T23:36:46.952" v="150" actId="1076"/>
          <ac:spMkLst>
            <pc:docMk/>
            <pc:sldMk cId="3198170431" sldId="4579"/>
            <ac:spMk id="2" creationId="{9846F20D-1CCB-3D42-652F-3FECD95B9CFD}"/>
          </ac:spMkLst>
        </pc:spChg>
        <pc:spChg chg="del">
          <ac:chgData name="Ryan Liu" userId="0e6b04e675fb75c6" providerId="LiveId" clId="{F32CA75E-568B-408D-9472-606CF3632D56}" dt="2024-06-10T23:36:15.801" v="135" actId="22"/>
          <ac:spMkLst>
            <pc:docMk/>
            <pc:sldMk cId="3198170431" sldId="4579"/>
            <ac:spMk id="3" creationId="{6645E1D7-BA69-AEE6-5710-2CE7C6D29A8B}"/>
          </ac:spMkLst>
        </pc:spChg>
        <pc:spChg chg="add mod">
          <ac:chgData name="Ryan Liu" userId="0e6b04e675fb75c6" providerId="LiveId" clId="{F32CA75E-568B-408D-9472-606CF3632D56}" dt="2024-06-10T23:39:56.160" v="185" actId="1076"/>
          <ac:spMkLst>
            <pc:docMk/>
            <pc:sldMk cId="3198170431" sldId="4579"/>
            <ac:spMk id="6" creationId="{A02208F5-0620-FED9-1E4A-856EDC2E17D5}"/>
          </ac:spMkLst>
        </pc:spChg>
        <pc:spChg chg="add mod">
          <ac:chgData name="Ryan Liu" userId="0e6b04e675fb75c6" providerId="LiveId" clId="{F32CA75E-568B-408D-9472-606CF3632D56}" dt="2024-06-10T23:40:07.532" v="188" actId="20577"/>
          <ac:spMkLst>
            <pc:docMk/>
            <pc:sldMk cId="3198170431" sldId="4579"/>
            <ac:spMk id="7" creationId="{FDC00FD0-0DEF-3ACB-1F60-2B5C4E187E39}"/>
          </ac:spMkLst>
        </pc:spChg>
        <pc:picChg chg="add mod ord">
          <ac:chgData name="Ryan Liu" userId="0e6b04e675fb75c6" providerId="LiveId" clId="{F32CA75E-568B-408D-9472-606CF3632D56}" dt="2024-06-10T23:39:53.409" v="184" actId="1076"/>
          <ac:picMkLst>
            <pc:docMk/>
            <pc:sldMk cId="3198170431" sldId="4579"/>
            <ac:picMk id="5" creationId="{B2D330D0-0F80-AC39-3AA8-A2D875A87B3E}"/>
          </ac:picMkLst>
        </pc:picChg>
      </pc:sldChg>
      <pc:sldChg chg="del">
        <pc:chgData name="Ryan Liu" userId="0e6b04e675fb75c6" providerId="LiveId" clId="{F32CA75E-568B-408D-9472-606CF3632D56}" dt="2024-06-10T23:08:23.686" v="3" actId="47"/>
        <pc:sldMkLst>
          <pc:docMk/>
          <pc:sldMk cId="2130624306" sldId="4580"/>
        </pc:sldMkLst>
      </pc:sldChg>
      <pc:sldChg chg="modSp new mod setBg">
        <pc:chgData name="Ryan Liu" userId="0e6b04e675fb75c6" providerId="LiveId" clId="{F32CA75E-568B-408D-9472-606CF3632D56}" dt="2024-06-10T23:44:54.160" v="592" actId="27636"/>
        <pc:sldMkLst>
          <pc:docMk/>
          <pc:sldMk cId="3681270334" sldId="4580"/>
        </pc:sldMkLst>
        <pc:spChg chg="mod">
          <ac:chgData name="Ryan Liu" userId="0e6b04e675fb75c6" providerId="LiveId" clId="{F32CA75E-568B-408D-9472-606CF3632D56}" dt="2024-06-10T23:44:37.888" v="589" actId="1076"/>
          <ac:spMkLst>
            <pc:docMk/>
            <pc:sldMk cId="3681270334" sldId="4580"/>
            <ac:spMk id="2" creationId="{450FB611-C21B-CF12-6179-688AA5E5C01C}"/>
          </ac:spMkLst>
        </pc:spChg>
        <pc:spChg chg="mod">
          <ac:chgData name="Ryan Liu" userId="0e6b04e675fb75c6" providerId="LiveId" clId="{F32CA75E-568B-408D-9472-606CF3632D56}" dt="2024-06-10T23:44:54.160" v="592" actId="27636"/>
          <ac:spMkLst>
            <pc:docMk/>
            <pc:sldMk cId="3681270334" sldId="4580"/>
            <ac:spMk id="3" creationId="{13131BA6-3BAD-1A05-DF02-9C1EB17EE91A}"/>
          </ac:spMkLst>
        </pc:spChg>
      </pc:sldChg>
      <pc:sldChg chg="addSp modSp new mod setBg modAnim">
        <pc:chgData name="Ryan Liu" userId="0e6b04e675fb75c6" providerId="LiveId" clId="{F32CA75E-568B-408D-9472-606CF3632D56}" dt="2024-06-10T23:50:28.511" v="825"/>
        <pc:sldMkLst>
          <pc:docMk/>
          <pc:sldMk cId="29713483" sldId="4581"/>
        </pc:sldMkLst>
        <pc:spChg chg="mod">
          <ac:chgData name="Ryan Liu" userId="0e6b04e675fb75c6" providerId="LiveId" clId="{F32CA75E-568B-408D-9472-606CF3632D56}" dt="2024-06-10T23:50:09.925" v="822" actId="1076"/>
          <ac:spMkLst>
            <pc:docMk/>
            <pc:sldMk cId="29713483" sldId="4581"/>
            <ac:spMk id="2" creationId="{E9A56C8B-E9B5-6D14-CC05-A03DE3B263A9}"/>
          </ac:spMkLst>
        </pc:spChg>
        <pc:spChg chg="mod">
          <ac:chgData name="Ryan Liu" userId="0e6b04e675fb75c6" providerId="LiveId" clId="{F32CA75E-568B-408D-9472-606CF3632D56}" dt="2024-06-10T23:50:13.769" v="823" actId="1076"/>
          <ac:spMkLst>
            <pc:docMk/>
            <pc:sldMk cId="29713483" sldId="4581"/>
            <ac:spMk id="3" creationId="{CEAA1599-8CF2-60BD-8417-A9ADC672ACE2}"/>
          </ac:spMkLst>
        </pc:spChg>
        <pc:picChg chg="add mod modCrop">
          <ac:chgData name="Ryan Liu" userId="0e6b04e675fb75c6" providerId="LiveId" clId="{F32CA75E-568B-408D-9472-606CF3632D56}" dt="2024-06-10T23:49:54.940" v="819" actId="1076"/>
          <ac:picMkLst>
            <pc:docMk/>
            <pc:sldMk cId="29713483" sldId="4581"/>
            <ac:picMk id="5" creationId="{AC9756C6-41F5-B3E9-7678-195C777A7C8F}"/>
          </ac:picMkLst>
        </pc:picChg>
      </pc:sldChg>
      <pc:sldChg chg="del">
        <pc:chgData name="Ryan Liu" userId="0e6b04e675fb75c6" providerId="LiveId" clId="{F32CA75E-568B-408D-9472-606CF3632D56}" dt="2024-06-10T23:08:23.686" v="3" actId="47"/>
        <pc:sldMkLst>
          <pc:docMk/>
          <pc:sldMk cId="2633978973" sldId="4581"/>
        </pc:sldMkLst>
      </pc:sldChg>
      <pc:sldChg chg="del">
        <pc:chgData name="Ryan Liu" userId="0e6b04e675fb75c6" providerId="LiveId" clId="{F32CA75E-568B-408D-9472-606CF3632D56}" dt="2024-06-10T23:08:23.686" v="3" actId="47"/>
        <pc:sldMkLst>
          <pc:docMk/>
          <pc:sldMk cId="3148206965" sldId="4582"/>
        </pc:sldMkLst>
      </pc:sldChg>
      <pc:sldChg chg="del">
        <pc:chgData name="Ryan Liu" userId="0e6b04e675fb75c6" providerId="LiveId" clId="{F32CA75E-568B-408D-9472-606CF3632D56}" dt="2024-06-10T23:08:23.686" v="3" actId="47"/>
        <pc:sldMkLst>
          <pc:docMk/>
          <pc:sldMk cId="805369942" sldId="4583"/>
        </pc:sldMkLst>
      </pc:sldChg>
      <pc:sldChg chg="new del">
        <pc:chgData name="Ryan Liu" userId="0e6b04e675fb75c6" providerId="LiveId" clId="{F32CA75E-568B-408D-9472-606CF3632D56}" dt="2024-06-10T23:08:23.686" v="3" actId="47"/>
        <pc:sldMkLst>
          <pc:docMk/>
          <pc:sldMk cId="4108012516" sldId="4584"/>
        </pc:sldMkLst>
      </pc:sldChg>
    </pc:docChg>
  </pc:docChgLst>
  <pc:docChgLst>
    <pc:chgData name="Ryan Liu" userId="0e6b04e675fb75c6" providerId="LiveId" clId="{C8DC9DE1-8C21-4C23-9824-51434CF99BE9}"/>
    <pc:docChg chg="modSld">
      <pc:chgData name="Ryan Liu" userId="0e6b04e675fb75c6" providerId="LiveId" clId="{C8DC9DE1-8C21-4C23-9824-51434CF99BE9}" dt="2024-08-05T23:56:40.284" v="7" actId="20577"/>
      <pc:docMkLst>
        <pc:docMk/>
      </pc:docMkLst>
      <pc:sldChg chg="modSp modAnim">
        <pc:chgData name="Ryan Liu" userId="0e6b04e675fb75c6" providerId="LiveId" clId="{C8DC9DE1-8C21-4C23-9824-51434CF99BE9}" dt="2024-08-05T23:56:40.284" v="7" actId="20577"/>
        <pc:sldMkLst>
          <pc:docMk/>
          <pc:sldMk cId="897675528" sldId="4576"/>
        </pc:sldMkLst>
        <pc:spChg chg="mod">
          <ac:chgData name="Ryan Liu" userId="0e6b04e675fb75c6" providerId="LiveId" clId="{C8DC9DE1-8C21-4C23-9824-51434CF99BE9}" dt="2024-08-05T23:56:40.284" v="7" actId="20577"/>
          <ac:spMkLst>
            <pc:docMk/>
            <pc:sldMk cId="897675528" sldId="4576"/>
            <ac:spMk id="4" creationId="{EC75D639-723F-2234-F17D-832543FA0C5B}"/>
          </ac:spMkLst>
        </pc:spChg>
      </pc:sldChg>
      <pc:sldChg chg="modSp modAnim">
        <pc:chgData name="Ryan Liu" userId="0e6b04e675fb75c6" providerId="LiveId" clId="{C8DC9DE1-8C21-4C23-9824-51434CF99BE9}" dt="2024-08-05T23:56:21.958" v="2" actId="20577"/>
        <pc:sldMkLst>
          <pc:docMk/>
          <pc:sldMk cId="3881987348" sldId="4594"/>
        </pc:sldMkLst>
        <pc:spChg chg="mod">
          <ac:chgData name="Ryan Liu" userId="0e6b04e675fb75c6" providerId="LiveId" clId="{C8DC9DE1-8C21-4C23-9824-51434CF99BE9}" dt="2024-08-05T23:56:21.958" v="2" actId="20577"/>
          <ac:spMkLst>
            <pc:docMk/>
            <pc:sldMk cId="3881987348" sldId="4594"/>
            <ac:spMk id="4" creationId="{3615C6F2-82BD-67A1-B7DC-44B36F082637}"/>
          </ac:spMkLst>
        </pc:spChg>
      </pc:sldChg>
    </pc:docChg>
  </pc:docChgLst>
  <pc:docChgLst>
    <pc:chgData name="Ryan Liu" userId="0e6b04e675fb75c6" providerId="Windows Live" clId="Web-{7353DA4B-8B73-4867-BB52-BBC61241B810}"/>
    <pc:docChg chg="addSld delSld">
      <pc:chgData name="Ryan Liu" userId="0e6b04e675fb75c6" providerId="Windows Live" clId="Web-{7353DA4B-8B73-4867-BB52-BBC61241B810}" dt="2024-06-10T22:05:39.373" v="1"/>
      <pc:docMkLst>
        <pc:docMk/>
      </pc:docMkLst>
      <pc:sldChg chg="new del">
        <pc:chgData name="Ryan Liu" userId="0e6b04e675fb75c6" providerId="Windows Live" clId="Web-{7353DA4B-8B73-4867-BB52-BBC61241B810}" dt="2024-06-10T22:05:39.373" v="1"/>
        <pc:sldMkLst>
          <pc:docMk/>
          <pc:sldMk cId="1503664568" sldId="4583"/>
        </pc:sldMkLst>
      </pc:sldChg>
    </pc:docChg>
  </pc:docChgLst>
  <pc:docChgLst>
    <pc:chgData name="Ryan Liu" userId="0e6b04e675fb75c6" providerId="LiveId" clId="{8A5FA7EC-1447-41BE-A905-38F6D1BF2529}"/>
    <pc:docChg chg="undo custSel addSld delSld modSld sldOrd">
      <pc:chgData name="Ryan Liu" userId="0e6b04e675fb75c6" providerId="LiveId" clId="{8A5FA7EC-1447-41BE-A905-38F6D1BF2529}" dt="2024-06-04T02:28:53.661" v="2738" actId="14100"/>
      <pc:docMkLst>
        <pc:docMk/>
      </pc:docMkLst>
      <pc:sldChg chg="modSp mod">
        <pc:chgData name="Ryan Liu" userId="0e6b04e675fb75c6" providerId="LiveId" clId="{8A5FA7EC-1447-41BE-A905-38F6D1BF2529}" dt="2024-06-03T19:58:52.332" v="4" actId="14100"/>
        <pc:sldMkLst>
          <pc:docMk/>
          <pc:sldMk cId="2265184079" sldId="256"/>
        </pc:sldMkLst>
        <pc:picChg chg="mod">
          <ac:chgData name="Ryan Liu" userId="0e6b04e675fb75c6" providerId="LiveId" clId="{8A5FA7EC-1447-41BE-A905-38F6D1BF2529}" dt="2024-06-03T19:58:52.332" v="4" actId="14100"/>
          <ac:picMkLst>
            <pc:docMk/>
            <pc:sldMk cId="2265184079" sldId="256"/>
            <ac:picMk id="5" creationId="{84EBB961-27CE-6D9C-2C2C-E5F60C7A494F}"/>
          </ac:picMkLst>
        </pc:picChg>
      </pc:sldChg>
      <pc:sldChg chg="addSp modSp">
        <pc:chgData name="Ryan Liu" userId="0e6b04e675fb75c6" providerId="LiveId" clId="{8A5FA7EC-1447-41BE-A905-38F6D1BF2529}" dt="2024-06-03T19:59:02.740" v="6"/>
        <pc:sldMkLst>
          <pc:docMk/>
          <pc:sldMk cId="3610310999" sldId="257"/>
        </pc:sldMkLst>
        <pc:picChg chg="add mod">
          <ac:chgData name="Ryan Liu" userId="0e6b04e675fb75c6" providerId="LiveId" clId="{8A5FA7EC-1447-41BE-A905-38F6D1BF2529}" dt="2024-06-03T19:59:02.740" v="6"/>
          <ac:picMkLst>
            <pc:docMk/>
            <pc:sldMk cId="3610310999" sldId="257"/>
            <ac:picMk id="9" creationId="{EFBD5780-CA72-5C6E-7257-41F3C5318C95}"/>
          </ac:picMkLst>
        </pc:picChg>
      </pc:sldChg>
      <pc:sldChg chg="addSp modSp">
        <pc:chgData name="Ryan Liu" userId="0e6b04e675fb75c6" providerId="LiveId" clId="{8A5FA7EC-1447-41BE-A905-38F6D1BF2529}" dt="2024-06-03T19:58:57.892" v="5"/>
        <pc:sldMkLst>
          <pc:docMk/>
          <pc:sldMk cId="2505909434" sldId="4478"/>
        </pc:sldMkLst>
        <pc:picChg chg="add mod">
          <ac:chgData name="Ryan Liu" userId="0e6b04e675fb75c6" providerId="LiveId" clId="{8A5FA7EC-1447-41BE-A905-38F6D1BF2529}" dt="2024-06-03T19:58:57.892" v="5"/>
          <ac:picMkLst>
            <pc:docMk/>
            <pc:sldMk cId="2505909434" sldId="4478"/>
            <ac:picMk id="5" creationId="{D916CB40-A866-B9CF-1E13-86BD9B3276F6}"/>
          </ac:picMkLst>
        </pc:picChg>
      </pc:sldChg>
      <pc:sldChg chg="addSp modSp">
        <pc:chgData name="Ryan Liu" userId="0e6b04e675fb75c6" providerId="LiveId" clId="{8A5FA7EC-1447-41BE-A905-38F6D1BF2529}" dt="2024-06-03T19:59:03.608" v="7"/>
        <pc:sldMkLst>
          <pc:docMk/>
          <pc:sldMk cId="321917833" sldId="4569"/>
        </pc:sldMkLst>
        <pc:picChg chg="add mod">
          <ac:chgData name="Ryan Liu" userId="0e6b04e675fb75c6" providerId="LiveId" clId="{8A5FA7EC-1447-41BE-A905-38F6D1BF2529}" dt="2024-06-03T19:59:03.608" v="7"/>
          <ac:picMkLst>
            <pc:docMk/>
            <pc:sldMk cId="321917833" sldId="4569"/>
            <ac:picMk id="3" creationId="{DDD2A27F-F325-A539-77CF-37585177B0D7}"/>
          </ac:picMkLst>
        </pc:picChg>
      </pc:sldChg>
      <pc:sldChg chg="addSp delSp modSp new mod setBg">
        <pc:chgData name="Ryan Liu" userId="0e6b04e675fb75c6" providerId="LiveId" clId="{8A5FA7EC-1447-41BE-A905-38F6D1BF2529}" dt="2024-06-03T23:33:58.869" v="2481" actId="14100"/>
        <pc:sldMkLst>
          <pc:docMk/>
          <pc:sldMk cId="3405111948" sldId="4570"/>
        </pc:sldMkLst>
        <pc:spChg chg="mod">
          <ac:chgData name="Ryan Liu" userId="0e6b04e675fb75c6" providerId="LiveId" clId="{8A5FA7EC-1447-41BE-A905-38F6D1BF2529}" dt="2024-06-03T23:27:06.463" v="2433" actId="1076"/>
          <ac:spMkLst>
            <pc:docMk/>
            <pc:sldMk cId="3405111948" sldId="4570"/>
            <ac:spMk id="2" creationId="{5B941401-417A-B7E7-CAC1-C23B003E9993}"/>
          </ac:spMkLst>
        </pc:spChg>
        <pc:spChg chg="del">
          <ac:chgData name="Ryan Liu" userId="0e6b04e675fb75c6" providerId="LiveId" clId="{8A5FA7EC-1447-41BE-A905-38F6D1BF2529}" dt="2024-06-03T23:25:44.002" v="2425" actId="22"/>
          <ac:spMkLst>
            <pc:docMk/>
            <pc:sldMk cId="3405111948" sldId="4570"/>
            <ac:spMk id="3" creationId="{3D094C01-7A0D-55EF-9AD6-DEB4398D5CC4}"/>
          </ac:spMkLst>
        </pc:spChg>
        <pc:picChg chg="add mod">
          <ac:chgData name="Ryan Liu" userId="0e6b04e675fb75c6" providerId="LiveId" clId="{8A5FA7EC-1447-41BE-A905-38F6D1BF2529}" dt="2024-06-03T19:59:07.484" v="9"/>
          <ac:picMkLst>
            <pc:docMk/>
            <pc:sldMk cId="3405111948" sldId="4570"/>
            <ac:picMk id="4" creationId="{482CAD72-FB1A-4A53-ECD1-E873AC03B15D}"/>
          </ac:picMkLst>
        </pc:picChg>
        <pc:picChg chg="add mod ord modCrop">
          <ac:chgData name="Ryan Liu" userId="0e6b04e675fb75c6" providerId="LiveId" clId="{8A5FA7EC-1447-41BE-A905-38F6D1BF2529}" dt="2024-06-03T23:32:36.345" v="2476" actId="1076"/>
          <ac:picMkLst>
            <pc:docMk/>
            <pc:sldMk cId="3405111948" sldId="4570"/>
            <ac:picMk id="6" creationId="{45FE20EA-0F7B-BD1F-B0C4-3BCBFE1AB96F}"/>
          </ac:picMkLst>
        </pc:picChg>
        <pc:picChg chg="add del mod">
          <ac:chgData name="Ryan Liu" userId="0e6b04e675fb75c6" providerId="LiveId" clId="{8A5FA7EC-1447-41BE-A905-38F6D1BF2529}" dt="2024-06-03T23:27:00.040" v="2432" actId="478"/>
          <ac:picMkLst>
            <pc:docMk/>
            <pc:sldMk cId="3405111948" sldId="4570"/>
            <ac:picMk id="8" creationId="{AA5C5603-4B70-A87E-00A1-844341D773BF}"/>
          </ac:picMkLst>
        </pc:picChg>
        <pc:picChg chg="add mod">
          <ac:chgData name="Ryan Liu" userId="0e6b04e675fb75c6" providerId="LiveId" clId="{8A5FA7EC-1447-41BE-A905-38F6D1BF2529}" dt="2024-06-03T23:32:34.351" v="2475" actId="1076"/>
          <ac:picMkLst>
            <pc:docMk/>
            <pc:sldMk cId="3405111948" sldId="4570"/>
            <ac:picMk id="10" creationId="{B97B2147-D6E4-7989-1EE9-70A27A0533A0}"/>
          </ac:picMkLst>
        </pc:picChg>
        <pc:picChg chg="add mod">
          <ac:chgData name="Ryan Liu" userId="0e6b04e675fb75c6" providerId="LiveId" clId="{8A5FA7EC-1447-41BE-A905-38F6D1BF2529}" dt="2024-06-03T23:33:00.091" v="2478" actId="1076"/>
          <ac:picMkLst>
            <pc:docMk/>
            <pc:sldMk cId="3405111948" sldId="4570"/>
            <ac:picMk id="12" creationId="{A6AE12B6-22D6-23DC-FC65-2993E3ED7AE7}"/>
          </ac:picMkLst>
        </pc:picChg>
        <pc:picChg chg="add mod">
          <ac:chgData name="Ryan Liu" userId="0e6b04e675fb75c6" providerId="LiveId" clId="{8A5FA7EC-1447-41BE-A905-38F6D1BF2529}" dt="2024-06-03T23:33:58.869" v="2481" actId="14100"/>
          <ac:picMkLst>
            <pc:docMk/>
            <pc:sldMk cId="3405111948" sldId="4570"/>
            <ac:picMk id="14" creationId="{0B0084F7-17AA-BDE1-F483-591B0EDEACB8}"/>
          </ac:picMkLst>
        </pc:picChg>
      </pc:sldChg>
      <pc:sldChg chg="addSp delSp modSp new mod setBg modAnim">
        <pc:chgData name="Ryan Liu" userId="0e6b04e675fb75c6" providerId="LiveId" clId="{8A5FA7EC-1447-41BE-A905-38F6D1BF2529}" dt="2024-06-03T20:17:23.335" v="302" actId="1076"/>
        <pc:sldMkLst>
          <pc:docMk/>
          <pc:sldMk cId="981177127" sldId="4571"/>
        </pc:sldMkLst>
        <pc:spChg chg="mod">
          <ac:chgData name="Ryan Liu" userId="0e6b04e675fb75c6" providerId="LiveId" clId="{8A5FA7EC-1447-41BE-A905-38F6D1BF2529}" dt="2024-06-03T20:17:23.335" v="302" actId="1076"/>
          <ac:spMkLst>
            <pc:docMk/>
            <pc:sldMk cId="981177127" sldId="4571"/>
            <ac:spMk id="2" creationId="{179DFA15-1319-61E8-0528-07D1DD94C696}"/>
          </ac:spMkLst>
        </pc:spChg>
        <pc:spChg chg="add mod">
          <ac:chgData name="Ryan Liu" userId="0e6b04e675fb75c6" providerId="LiveId" clId="{8A5FA7EC-1447-41BE-A905-38F6D1BF2529}" dt="2024-06-03T20:17:11.885" v="300" actId="1076"/>
          <ac:spMkLst>
            <pc:docMk/>
            <pc:sldMk cId="981177127" sldId="4571"/>
            <ac:spMk id="5" creationId="{A26E196B-FAF4-55B5-7F31-7DE77443D25F}"/>
          </ac:spMkLst>
        </pc:spChg>
        <pc:spChg chg="add mod">
          <ac:chgData name="Ryan Liu" userId="0e6b04e675fb75c6" providerId="LiveId" clId="{8A5FA7EC-1447-41BE-A905-38F6D1BF2529}" dt="2024-06-03T20:17:16.553" v="301" actId="1076"/>
          <ac:spMkLst>
            <pc:docMk/>
            <pc:sldMk cId="981177127" sldId="4571"/>
            <ac:spMk id="6" creationId="{25C4983A-41EF-695C-CF27-8AD8B8D358EB}"/>
          </ac:spMkLst>
        </pc:spChg>
        <pc:spChg chg="add mod">
          <ac:chgData name="Ryan Liu" userId="0e6b04e675fb75c6" providerId="LiveId" clId="{8A5FA7EC-1447-41BE-A905-38F6D1BF2529}" dt="2024-06-03T20:13:43.082" v="273" actId="1076"/>
          <ac:spMkLst>
            <pc:docMk/>
            <pc:sldMk cId="981177127" sldId="4571"/>
            <ac:spMk id="7" creationId="{66672FDD-C5DF-363B-9B7C-6026FDA0FAD9}"/>
          </ac:spMkLst>
        </pc:spChg>
        <pc:spChg chg="add mod">
          <ac:chgData name="Ryan Liu" userId="0e6b04e675fb75c6" providerId="LiveId" clId="{8A5FA7EC-1447-41BE-A905-38F6D1BF2529}" dt="2024-06-03T20:13:39.337" v="272" actId="1076"/>
          <ac:spMkLst>
            <pc:docMk/>
            <pc:sldMk cId="981177127" sldId="4571"/>
            <ac:spMk id="8" creationId="{9E583BB8-744D-1BE9-7546-C0398567F7D8}"/>
          </ac:spMkLst>
        </pc:spChg>
        <pc:spChg chg="add mod">
          <ac:chgData name="Ryan Liu" userId="0e6b04e675fb75c6" providerId="LiveId" clId="{8A5FA7EC-1447-41BE-A905-38F6D1BF2529}" dt="2024-06-03T20:08:11.049" v="198" actId="1076"/>
          <ac:spMkLst>
            <pc:docMk/>
            <pc:sldMk cId="981177127" sldId="4571"/>
            <ac:spMk id="12" creationId="{D32D452F-3305-A697-0C8A-C0AEC3193BED}"/>
          </ac:spMkLst>
        </pc:spChg>
        <pc:spChg chg="add mod">
          <ac:chgData name="Ryan Liu" userId="0e6b04e675fb75c6" providerId="LiveId" clId="{8A5FA7EC-1447-41BE-A905-38F6D1BF2529}" dt="2024-06-03T20:14:52.318" v="284" actId="1076"/>
          <ac:spMkLst>
            <pc:docMk/>
            <pc:sldMk cId="981177127" sldId="4571"/>
            <ac:spMk id="16" creationId="{5C3BA052-FD10-8336-3EA1-16BCC1859415}"/>
          </ac:spMkLst>
        </pc:spChg>
        <pc:spChg chg="add mod">
          <ac:chgData name="Ryan Liu" userId="0e6b04e675fb75c6" providerId="LiveId" clId="{8A5FA7EC-1447-41BE-A905-38F6D1BF2529}" dt="2024-06-03T20:13:05.041" v="263" actId="1076"/>
          <ac:spMkLst>
            <pc:docMk/>
            <pc:sldMk cId="981177127" sldId="4571"/>
            <ac:spMk id="37" creationId="{AE77D331-A762-6BA1-CBD6-B59D8ACF325A}"/>
          </ac:spMkLst>
        </pc:spChg>
        <pc:picChg chg="add mod">
          <ac:chgData name="Ryan Liu" userId="0e6b04e675fb75c6" providerId="LiveId" clId="{8A5FA7EC-1447-41BE-A905-38F6D1BF2529}" dt="2024-06-03T19:59:05.838" v="8"/>
          <ac:picMkLst>
            <pc:docMk/>
            <pc:sldMk cId="981177127" sldId="4571"/>
            <ac:picMk id="4" creationId="{A8AC1E14-C137-C132-B1BE-10C697BABB3F}"/>
          </ac:picMkLst>
        </pc:picChg>
        <pc:cxnChg chg="add mod">
          <ac:chgData name="Ryan Liu" userId="0e6b04e675fb75c6" providerId="LiveId" clId="{8A5FA7EC-1447-41BE-A905-38F6D1BF2529}" dt="2024-06-03T20:17:11.885" v="300" actId="1076"/>
          <ac:cxnSpMkLst>
            <pc:docMk/>
            <pc:sldMk cId="981177127" sldId="4571"/>
            <ac:cxnSpMk id="10" creationId="{6D95304C-9362-491C-4518-0C334F9D7A29}"/>
          </ac:cxnSpMkLst>
        </pc:cxnChg>
        <pc:cxnChg chg="add mod">
          <ac:chgData name="Ryan Liu" userId="0e6b04e675fb75c6" providerId="LiveId" clId="{8A5FA7EC-1447-41BE-A905-38F6D1BF2529}" dt="2024-06-03T20:17:11.885" v="300" actId="1076"/>
          <ac:cxnSpMkLst>
            <pc:docMk/>
            <pc:sldMk cId="981177127" sldId="4571"/>
            <ac:cxnSpMk id="13" creationId="{8026B858-85CC-47FF-DD57-41EAE88263C1}"/>
          </ac:cxnSpMkLst>
        </pc:cxnChg>
        <pc:cxnChg chg="add mod">
          <ac:chgData name="Ryan Liu" userId="0e6b04e675fb75c6" providerId="LiveId" clId="{8A5FA7EC-1447-41BE-A905-38F6D1BF2529}" dt="2024-06-03T20:17:16.553" v="301" actId="1076"/>
          <ac:cxnSpMkLst>
            <pc:docMk/>
            <pc:sldMk cId="981177127" sldId="4571"/>
            <ac:cxnSpMk id="22" creationId="{F844E601-42D2-B399-6A02-684B6F61901F}"/>
          </ac:cxnSpMkLst>
        </pc:cxnChg>
        <pc:cxnChg chg="add mod">
          <ac:chgData name="Ryan Liu" userId="0e6b04e675fb75c6" providerId="LiveId" clId="{8A5FA7EC-1447-41BE-A905-38F6D1BF2529}" dt="2024-06-03T20:17:16.553" v="301" actId="1076"/>
          <ac:cxnSpMkLst>
            <pc:docMk/>
            <pc:sldMk cId="981177127" sldId="4571"/>
            <ac:cxnSpMk id="26" creationId="{7A353646-3D97-0347-7629-1DE85ED280B1}"/>
          </ac:cxnSpMkLst>
        </pc:cxnChg>
        <pc:cxnChg chg="add mod">
          <ac:chgData name="Ryan Liu" userId="0e6b04e675fb75c6" providerId="LiveId" clId="{8A5FA7EC-1447-41BE-A905-38F6D1BF2529}" dt="2024-06-03T20:17:16.553" v="301" actId="1076"/>
          <ac:cxnSpMkLst>
            <pc:docMk/>
            <pc:sldMk cId="981177127" sldId="4571"/>
            <ac:cxnSpMk id="28" creationId="{EA5D9BCF-D183-BB47-68B2-02ADBF430AB7}"/>
          </ac:cxnSpMkLst>
        </pc:cxnChg>
        <pc:cxnChg chg="add mod">
          <ac:chgData name="Ryan Liu" userId="0e6b04e675fb75c6" providerId="LiveId" clId="{8A5FA7EC-1447-41BE-A905-38F6D1BF2529}" dt="2024-06-03T20:17:11.885" v="300" actId="1076"/>
          <ac:cxnSpMkLst>
            <pc:docMk/>
            <pc:sldMk cId="981177127" sldId="4571"/>
            <ac:cxnSpMk id="30" creationId="{7BE4C436-6907-320A-2C01-4455CBE3FBD1}"/>
          </ac:cxnSpMkLst>
        </pc:cxnChg>
        <pc:cxnChg chg="add mod">
          <ac:chgData name="Ryan Liu" userId="0e6b04e675fb75c6" providerId="LiveId" clId="{8A5FA7EC-1447-41BE-A905-38F6D1BF2529}" dt="2024-06-03T20:17:16.553" v="301" actId="1076"/>
          <ac:cxnSpMkLst>
            <pc:docMk/>
            <pc:sldMk cId="981177127" sldId="4571"/>
            <ac:cxnSpMk id="32" creationId="{4F82DBD7-0991-D85B-1985-787F7669B87F}"/>
          </ac:cxnSpMkLst>
        </pc:cxnChg>
        <pc:cxnChg chg="add del mod">
          <ac:chgData name="Ryan Liu" userId="0e6b04e675fb75c6" providerId="LiveId" clId="{8A5FA7EC-1447-41BE-A905-38F6D1BF2529}" dt="2024-06-03T20:10:20.188" v="211" actId="478"/>
          <ac:cxnSpMkLst>
            <pc:docMk/>
            <pc:sldMk cId="981177127" sldId="4571"/>
            <ac:cxnSpMk id="34" creationId="{B2F255DA-4E81-C143-8998-9432BB54EA76}"/>
          </ac:cxnSpMkLst>
        </pc:cxnChg>
        <pc:cxnChg chg="add mod">
          <ac:chgData name="Ryan Liu" userId="0e6b04e675fb75c6" providerId="LiveId" clId="{8A5FA7EC-1447-41BE-A905-38F6D1BF2529}" dt="2024-06-03T20:14:52.318" v="284" actId="1076"/>
          <ac:cxnSpMkLst>
            <pc:docMk/>
            <pc:sldMk cId="981177127" sldId="4571"/>
            <ac:cxnSpMk id="36" creationId="{5D1F4F68-D94A-4D77-C6C4-A106EF359FFA}"/>
          </ac:cxnSpMkLst>
        </pc:cxnChg>
        <pc:cxnChg chg="add">
          <ac:chgData name="Ryan Liu" userId="0e6b04e675fb75c6" providerId="LiveId" clId="{8A5FA7EC-1447-41BE-A905-38F6D1BF2529}" dt="2024-06-03T20:15:20.175" v="285" actId="11529"/>
          <ac:cxnSpMkLst>
            <pc:docMk/>
            <pc:sldMk cId="981177127" sldId="4571"/>
            <ac:cxnSpMk id="58" creationId="{C845E76D-BA50-FACA-8CAB-F750B45FB7A3}"/>
          </ac:cxnSpMkLst>
        </pc:cxnChg>
        <pc:cxnChg chg="add">
          <ac:chgData name="Ryan Liu" userId="0e6b04e675fb75c6" providerId="LiveId" clId="{8A5FA7EC-1447-41BE-A905-38F6D1BF2529}" dt="2024-06-03T20:15:29.406" v="286" actId="11529"/>
          <ac:cxnSpMkLst>
            <pc:docMk/>
            <pc:sldMk cId="981177127" sldId="4571"/>
            <ac:cxnSpMk id="60" creationId="{6999D75D-EA00-437D-2BEC-F2EAD131B7B2}"/>
          </ac:cxnSpMkLst>
        </pc:cxnChg>
      </pc:sldChg>
      <pc:sldChg chg="modSp new mod setBg">
        <pc:chgData name="Ryan Liu" userId="0e6b04e675fb75c6" providerId="LiveId" clId="{8A5FA7EC-1447-41BE-A905-38F6D1BF2529}" dt="2024-06-03T20:50:50.738" v="2056" actId="1076"/>
        <pc:sldMkLst>
          <pc:docMk/>
          <pc:sldMk cId="2689763911" sldId="4572"/>
        </pc:sldMkLst>
        <pc:spChg chg="mod">
          <ac:chgData name="Ryan Liu" userId="0e6b04e675fb75c6" providerId="LiveId" clId="{8A5FA7EC-1447-41BE-A905-38F6D1BF2529}" dt="2024-06-03T20:50:50.738" v="2056" actId="1076"/>
          <ac:spMkLst>
            <pc:docMk/>
            <pc:sldMk cId="2689763911" sldId="4572"/>
            <ac:spMk id="2" creationId="{68BC60C0-47AA-16E3-5408-13DAA0028E6A}"/>
          </ac:spMkLst>
        </pc:spChg>
        <pc:spChg chg="mod">
          <ac:chgData name="Ryan Liu" userId="0e6b04e675fb75c6" providerId="LiveId" clId="{8A5FA7EC-1447-41BE-A905-38F6D1BF2529}" dt="2024-06-03T20:50:44.761" v="2055" actId="27636"/>
          <ac:spMkLst>
            <pc:docMk/>
            <pc:sldMk cId="2689763911" sldId="4572"/>
            <ac:spMk id="3" creationId="{3E298C7C-4F57-C510-6317-C64283C51534}"/>
          </ac:spMkLst>
        </pc:spChg>
      </pc:sldChg>
      <pc:sldChg chg="modSp new mod setBg">
        <pc:chgData name="Ryan Liu" userId="0e6b04e675fb75c6" providerId="LiveId" clId="{8A5FA7EC-1447-41BE-A905-38F6D1BF2529}" dt="2024-06-03T20:48:34.881" v="1906" actId="20577"/>
        <pc:sldMkLst>
          <pc:docMk/>
          <pc:sldMk cId="3943960633" sldId="4573"/>
        </pc:sldMkLst>
        <pc:spChg chg="mod">
          <ac:chgData name="Ryan Liu" userId="0e6b04e675fb75c6" providerId="LiveId" clId="{8A5FA7EC-1447-41BE-A905-38F6D1BF2529}" dt="2024-06-03T20:45:25.986" v="1554"/>
          <ac:spMkLst>
            <pc:docMk/>
            <pc:sldMk cId="3943960633" sldId="4573"/>
            <ac:spMk id="2" creationId="{C76BC66F-D387-227F-EF23-14BC007E59D5}"/>
          </ac:spMkLst>
        </pc:spChg>
        <pc:spChg chg="mod">
          <ac:chgData name="Ryan Liu" userId="0e6b04e675fb75c6" providerId="LiveId" clId="{8A5FA7EC-1447-41BE-A905-38F6D1BF2529}" dt="2024-06-03T20:48:34.881" v="1906" actId="20577"/>
          <ac:spMkLst>
            <pc:docMk/>
            <pc:sldMk cId="3943960633" sldId="4573"/>
            <ac:spMk id="3" creationId="{C493C7A0-2686-573B-1163-6C133A56AB95}"/>
          </ac:spMkLst>
        </pc:spChg>
      </pc:sldChg>
      <pc:sldChg chg="addSp delSp modSp new mod setBg">
        <pc:chgData name="Ryan Liu" userId="0e6b04e675fb75c6" providerId="LiveId" clId="{8A5FA7EC-1447-41BE-A905-38F6D1BF2529}" dt="2024-06-03T20:57:37.202" v="2125" actId="1076"/>
        <pc:sldMkLst>
          <pc:docMk/>
          <pc:sldMk cId="119727315" sldId="4574"/>
        </pc:sldMkLst>
        <pc:spChg chg="mod">
          <ac:chgData name="Ryan Liu" userId="0e6b04e675fb75c6" providerId="LiveId" clId="{8A5FA7EC-1447-41BE-A905-38F6D1BF2529}" dt="2024-06-03T20:51:31.070" v="2079" actId="20577"/>
          <ac:spMkLst>
            <pc:docMk/>
            <pc:sldMk cId="119727315" sldId="4574"/>
            <ac:spMk id="2" creationId="{7F4658F7-D654-0E0B-2273-3AAFDEBFC4DE}"/>
          </ac:spMkLst>
        </pc:spChg>
        <pc:spChg chg="del">
          <ac:chgData name="Ryan Liu" userId="0e6b04e675fb75c6" providerId="LiveId" clId="{8A5FA7EC-1447-41BE-A905-38F6D1BF2529}" dt="2024-06-03T20:52:16.673" v="2080" actId="1032"/>
          <ac:spMkLst>
            <pc:docMk/>
            <pc:sldMk cId="119727315" sldId="4574"/>
            <ac:spMk id="3" creationId="{5FF7160D-CD18-1B72-B161-8CAD51FDD314}"/>
          </ac:spMkLst>
        </pc:spChg>
        <pc:graphicFrameChg chg="add mod modGraphic">
          <ac:chgData name="Ryan Liu" userId="0e6b04e675fb75c6" providerId="LiveId" clId="{8A5FA7EC-1447-41BE-A905-38F6D1BF2529}" dt="2024-06-03T20:52:59.775" v="2121" actId="14100"/>
          <ac:graphicFrameMkLst>
            <pc:docMk/>
            <pc:sldMk cId="119727315" sldId="4574"/>
            <ac:graphicFrameMk id="4" creationId="{29F26FB7-0502-7DED-6DAF-6B00B0BFD4C2}"/>
          </ac:graphicFrameMkLst>
        </pc:graphicFrameChg>
        <pc:picChg chg="add mod">
          <ac:chgData name="Ryan Liu" userId="0e6b04e675fb75c6" providerId="LiveId" clId="{8A5FA7EC-1447-41BE-A905-38F6D1BF2529}" dt="2024-06-03T20:57:37.202" v="2125" actId="1076"/>
          <ac:picMkLst>
            <pc:docMk/>
            <pc:sldMk cId="119727315" sldId="4574"/>
            <ac:picMk id="6" creationId="{E56FE563-75A1-BA06-8C9A-CE8B1389EE21}"/>
          </ac:picMkLst>
        </pc:picChg>
      </pc:sldChg>
      <pc:sldChg chg="addSp delSp modSp new mod setBg modAnim">
        <pc:chgData name="Ryan Liu" userId="0e6b04e675fb75c6" providerId="LiveId" clId="{8A5FA7EC-1447-41BE-A905-38F6D1BF2529}" dt="2024-06-03T23:27:59.475" v="2441"/>
        <pc:sldMkLst>
          <pc:docMk/>
          <pc:sldMk cId="3608837294" sldId="4575"/>
        </pc:sldMkLst>
        <pc:spChg chg="mod">
          <ac:chgData name="Ryan Liu" userId="0e6b04e675fb75c6" providerId="LiveId" clId="{8A5FA7EC-1447-41BE-A905-38F6D1BF2529}" dt="2024-06-03T23:24:36.771" v="2422" actId="26606"/>
          <ac:spMkLst>
            <pc:docMk/>
            <pc:sldMk cId="3608837294" sldId="4575"/>
            <ac:spMk id="2" creationId="{3F16B414-360A-2697-2F2A-A179E2B9ECCB}"/>
          </ac:spMkLst>
        </pc:spChg>
        <pc:spChg chg="del mod">
          <ac:chgData name="Ryan Liu" userId="0e6b04e675fb75c6" providerId="LiveId" clId="{8A5FA7EC-1447-41BE-A905-38F6D1BF2529}" dt="2024-06-03T23:24:36.771" v="2422" actId="26606"/>
          <ac:spMkLst>
            <pc:docMk/>
            <pc:sldMk cId="3608837294" sldId="4575"/>
            <ac:spMk id="3" creationId="{4D48E13F-227D-0853-FE30-45CF9EDD7659}"/>
          </ac:spMkLst>
        </pc:spChg>
        <pc:graphicFrameChg chg="add">
          <ac:chgData name="Ryan Liu" userId="0e6b04e675fb75c6" providerId="LiveId" clId="{8A5FA7EC-1447-41BE-A905-38F6D1BF2529}" dt="2024-06-03T23:24:36.771" v="2422" actId="26606"/>
          <ac:graphicFrameMkLst>
            <pc:docMk/>
            <pc:sldMk cId="3608837294" sldId="4575"/>
            <ac:graphicFrameMk id="5" creationId="{24E1A564-CD42-0454-68BA-535E58C1AAA4}"/>
          </ac:graphicFrameMkLst>
        </pc:graphicFrameChg>
      </pc:sldChg>
      <pc:sldChg chg="addSp delSp modSp new mod setBg">
        <pc:chgData name="Ryan Liu" userId="0e6b04e675fb75c6" providerId="LiveId" clId="{8A5FA7EC-1447-41BE-A905-38F6D1BF2529}" dt="2024-06-03T23:35:04.926" v="2483" actId="1076"/>
        <pc:sldMkLst>
          <pc:docMk/>
          <pc:sldMk cId="897675528" sldId="4576"/>
        </pc:sldMkLst>
        <pc:spChg chg="mod">
          <ac:chgData name="Ryan Liu" userId="0e6b04e675fb75c6" providerId="LiveId" clId="{8A5FA7EC-1447-41BE-A905-38F6D1BF2529}" dt="2024-06-03T23:29:25.679" v="2455" actId="20577"/>
          <ac:spMkLst>
            <pc:docMk/>
            <pc:sldMk cId="897675528" sldId="4576"/>
            <ac:spMk id="2" creationId="{43408BE9-28C4-8ED5-C801-C95726F53A7E}"/>
          </ac:spMkLst>
        </pc:spChg>
        <pc:spChg chg="del">
          <ac:chgData name="Ryan Liu" userId="0e6b04e675fb75c6" providerId="LiveId" clId="{8A5FA7EC-1447-41BE-A905-38F6D1BF2529}" dt="2024-06-03T23:30:11.685" v="2457" actId="22"/>
          <ac:spMkLst>
            <pc:docMk/>
            <pc:sldMk cId="897675528" sldId="4576"/>
            <ac:spMk id="3" creationId="{D187BDCF-6EF9-7581-3A92-8FE91473628D}"/>
          </ac:spMkLst>
        </pc:spChg>
        <pc:picChg chg="add mod ord">
          <ac:chgData name="Ryan Liu" userId="0e6b04e675fb75c6" providerId="LiveId" clId="{8A5FA7EC-1447-41BE-A905-38F6D1BF2529}" dt="2024-06-03T23:32:11.489" v="2468" actId="1076"/>
          <ac:picMkLst>
            <pc:docMk/>
            <pc:sldMk cId="897675528" sldId="4576"/>
            <ac:picMk id="5" creationId="{46FB7005-9BF9-693F-CC77-A35047706099}"/>
          </ac:picMkLst>
        </pc:picChg>
        <pc:picChg chg="add mod">
          <ac:chgData name="Ryan Liu" userId="0e6b04e675fb75c6" providerId="LiveId" clId="{8A5FA7EC-1447-41BE-A905-38F6D1BF2529}" dt="2024-06-03T23:32:13.688" v="2469" actId="1076"/>
          <ac:picMkLst>
            <pc:docMk/>
            <pc:sldMk cId="897675528" sldId="4576"/>
            <ac:picMk id="7" creationId="{B82B5999-6035-9838-C855-4E2E46C57000}"/>
          </ac:picMkLst>
        </pc:picChg>
        <pc:picChg chg="add mod">
          <ac:chgData name="Ryan Liu" userId="0e6b04e675fb75c6" providerId="LiveId" clId="{8A5FA7EC-1447-41BE-A905-38F6D1BF2529}" dt="2024-06-03T23:35:04.926" v="2483" actId="1076"/>
          <ac:picMkLst>
            <pc:docMk/>
            <pc:sldMk cId="897675528" sldId="4576"/>
            <ac:picMk id="9" creationId="{93B8523B-BDA5-0525-CE8E-6E922FFF6C01}"/>
          </ac:picMkLst>
        </pc:picChg>
      </pc:sldChg>
      <pc:sldChg chg="modSp new mod ord setBg">
        <pc:chgData name="Ryan Liu" userId="0e6b04e675fb75c6" providerId="LiveId" clId="{8A5FA7EC-1447-41BE-A905-38F6D1BF2529}" dt="2024-06-03T23:46:04.172" v="2563"/>
        <pc:sldMkLst>
          <pc:docMk/>
          <pc:sldMk cId="3127944099" sldId="4577"/>
        </pc:sldMkLst>
        <pc:spChg chg="mod">
          <ac:chgData name="Ryan Liu" userId="0e6b04e675fb75c6" providerId="LiveId" clId="{8A5FA7EC-1447-41BE-A905-38F6D1BF2529}" dt="2024-06-03T23:39:43.792" v="2494" actId="20577"/>
          <ac:spMkLst>
            <pc:docMk/>
            <pc:sldMk cId="3127944099" sldId="4577"/>
            <ac:spMk id="2" creationId="{22A43314-3268-CAA5-A01D-662DEB5AEF32}"/>
          </ac:spMkLst>
        </pc:spChg>
        <pc:spChg chg="mod">
          <ac:chgData name="Ryan Liu" userId="0e6b04e675fb75c6" providerId="LiveId" clId="{8A5FA7EC-1447-41BE-A905-38F6D1BF2529}" dt="2024-06-03T23:45:05.525" v="2560" actId="207"/>
          <ac:spMkLst>
            <pc:docMk/>
            <pc:sldMk cId="3127944099" sldId="4577"/>
            <ac:spMk id="3" creationId="{AEFCEEC6-4395-D9C9-44C2-A367CD155DFA}"/>
          </ac:spMkLst>
        </pc:spChg>
      </pc:sldChg>
      <pc:sldChg chg="addSp delSp modSp new mod setBg">
        <pc:chgData name="Ryan Liu" userId="0e6b04e675fb75c6" providerId="LiveId" clId="{8A5FA7EC-1447-41BE-A905-38F6D1BF2529}" dt="2024-06-03T23:47:22.133" v="2599" actId="1076"/>
        <pc:sldMkLst>
          <pc:docMk/>
          <pc:sldMk cId="2216421416" sldId="4578"/>
        </pc:sldMkLst>
        <pc:spChg chg="mod">
          <ac:chgData name="Ryan Liu" userId="0e6b04e675fb75c6" providerId="LiveId" clId="{8A5FA7EC-1447-41BE-A905-38F6D1BF2529}" dt="2024-06-03T23:47:20.299" v="2598" actId="14100"/>
          <ac:spMkLst>
            <pc:docMk/>
            <pc:sldMk cId="2216421416" sldId="4578"/>
            <ac:spMk id="2" creationId="{18D4E04B-E1CE-B835-94A6-00B834C4574E}"/>
          </ac:spMkLst>
        </pc:spChg>
        <pc:spChg chg="del">
          <ac:chgData name="Ryan Liu" userId="0e6b04e675fb75c6" providerId="LiveId" clId="{8A5FA7EC-1447-41BE-A905-38F6D1BF2529}" dt="2024-06-03T23:46:38.906" v="2566" actId="22"/>
          <ac:spMkLst>
            <pc:docMk/>
            <pc:sldMk cId="2216421416" sldId="4578"/>
            <ac:spMk id="3" creationId="{0053C927-B5B5-FF89-667C-0E9A345F959B}"/>
          </ac:spMkLst>
        </pc:spChg>
        <pc:picChg chg="add mod ord modCrop">
          <ac:chgData name="Ryan Liu" userId="0e6b04e675fb75c6" providerId="LiveId" clId="{8A5FA7EC-1447-41BE-A905-38F6D1BF2529}" dt="2024-06-03T23:47:22.133" v="2599" actId="1076"/>
          <ac:picMkLst>
            <pc:docMk/>
            <pc:sldMk cId="2216421416" sldId="4578"/>
            <ac:picMk id="5" creationId="{E4500848-0742-E3A4-B2DF-647DE8815084}"/>
          </ac:picMkLst>
        </pc:picChg>
      </pc:sldChg>
      <pc:sldChg chg="new del">
        <pc:chgData name="Ryan Liu" userId="0e6b04e675fb75c6" providerId="LiveId" clId="{8A5FA7EC-1447-41BE-A905-38F6D1BF2529}" dt="2024-06-03T23:58:18.336" v="2733" actId="47"/>
        <pc:sldMkLst>
          <pc:docMk/>
          <pc:sldMk cId="3846052983" sldId="4579"/>
        </pc:sldMkLst>
      </pc:sldChg>
      <pc:sldChg chg="modSp new mod setBg">
        <pc:chgData name="Ryan Liu" userId="0e6b04e675fb75c6" providerId="LiveId" clId="{8A5FA7EC-1447-41BE-A905-38F6D1BF2529}" dt="2024-06-03T23:55:44.465" v="2652" actId="27636"/>
        <pc:sldMkLst>
          <pc:docMk/>
          <pc:sldMk cId="2130624306" sldId="4580"/>
        </pc:sldMkLst>
        <pc:spChg chg="mod">
          <ac:chgData name="Ryan Liu" userId="0e6b04e675fb75c6" providerId="LiveId" clId="{8A5FA7EC-1447-41BE-A905-38F6D1BF2529}" dt="2024-06-03T23:50:28.953" v="2617" actId="20577"/>
          <ac:spMkLst>
            <pc:docMk/>
            <pc:sldMk cId="2130624306" sldId="4580"/>
            <ac:spMk id="2" creationId="{D452FF66-8D37-0573-86AC-B248CFA923E0}"/>
          </ac:spMkLst>
        </pc:spChg>
        <pc:spChg chg="mod">
          <ac:chgData name="Ryan Liu" userId="0e6b04e675fb75c6" providerId="LiveId" clId="{8A5FA7EC-1447-41BE-A905-38F6D1BF2529}" dt="2024-06-03T23:55:44.465" v="2652" actId="27636"/>
          <ac:spMkLst>
            <pc:docMk/>
            <pc:sldMk cId="2130624306" sldId="4580"/>
            <ac:spMk id="3" creationId="{CBBEA034-7807-3E7D-7A63-0831843ABCEE}"/>
          </ac:spMkLst>
        </pc:spChg>
      </pc:sldChg>
      <pc:sldChg chg="addSp delSp modSp new mod setBg">
        <pc:chgData name="Ryan Liu" userId="0e6b04e675fb75c6" providerId="LiveId" clId="{8A5FA7EC-1447-41BE-A905-38F6D1BF2529}" dt="2024-06-04T02:28:45.211" v="2736" actId="1076"/>
        <pc:sldMkLst>
          <pc:docMk/>
          <pc:sldMk cId="2633978973" sldId="4581"/>
        </pc:sldMkLst>
        <pc:spChg chg="mod">
          <ac:chgData name="Ryan Liu" userId="0e6b04e675fb75c6" providerId="LiveId" clId="{8A5FA7EC-1447-41BE-A905-38F6D1BF2529}" dt="2024-06-04T02:28:45.211" v="2736" actId="1076"/>
          <ac:spMkLst>
            <pc:docMk/>
            <pc:sldMk cId="2633978973" sldId="4581"/>
            <ac:spMk id="2" creationId="{6A95E894-A3C1-F042-9569-9FE7F2DA6FF8}"/>
          </ac:spMkLst>
        </pc:spChg>
        <pc:spChg chg="del">
          <ac:chgData name="Ryan Liu" userId="0e6b04e675fb75c6" providerId="LiveId" clId="{8A5FA7EC-1447-41BE-A905-38F6D1BF2529}" dt="2024-06-03T23:55:55.488" v="2654" actId="22"/>
          <ac:spMkLst>
            <pc:docMk/>
            <pc:sldMk cId="2633978973" sldId="4581"/>
            <ac:spMk id="3" creationId="{B1ECD29C-3DAB-443E-D8CD-E24C2CD82A2D}"/>
          </ac:spMkLst>
        </pc:spChg>
        <pc:picChg chg="add mod ord">
          <ac:chgData name="Ryan Liu" userId="0e6b04e675fb75c6" providerId="LiveId" clId="{8A5FA7EC-1447-41BE-A905-38F6D1BF2529}" dt="2024-06-04T02:28:42.275" v="2735" actId="14100"/>
          <ac:picMkLst>
            <pc:docMk/>
            <pc:sldMk cId="2633978973" sldId="4581"/>
            <ac:picMk id="5" creationId="{BAE6B358-65B7-D438-8D06-9EBF187C2717}"/>
          </ac:picMkLst>
        </pc:picChg>
      </pc:sldChg>
      <pc:sldChg chg="addSp delSp modSp new mod setBg">
        <pc:chgData name="Ryan Liu" userId="0e6b04e675fb75c6" providerId="LiveId" clId="{8A5FA7EC-1447-41BE-A905-38F6D1BF2529}" dt="2024-06-04T02:28:53.661" v="2738" actId="14100"/>
        <pc:sldMkLst>
          <pc:docMk/>
          <pc:sldMk cId="3148206965" sldId="4582"/>
        </pc:sldMkLst>
        <pc:spChg chg="mod">
          <ac:chgData name="Ryan Liu" userId="0e6b04e675fb75c6" providerId="LiveId" clId="{8A5FA7EC-1447-41BE-A905-38F6D1BF2529}" dt="2024-06-03T23:57:49.385" v="2730" actId="14100"/>
          <ac:spMkLst>
            <pc:docMk/>
            <pc:sldMk cId="3148206965" sldId="4582"/>
            <ac:spMk id="2" creationId="{B3867B77-1C11-5F9C-1D89-051FF8FF31BC}"/>
          </ac:spMkLst>
        </pc:spChg>
        <pc:spChg chg="del">
          <ac:chgData name="Ryan Liu" userId="0e6b04e675fb75c6" providerId="LiveId" clId="{8A5FA7EC-1447-41BE-A905-38F6D1BF2529}" dt="2024-06-03T23:57:36.742" v="2725" actId="22"/>
          <ac:spMkLst>
            <pc:docMk/>
            <pc:sldMk cId="3148206965" sldId="4582"/>
            <ac:spMk id="3" creationId="{4DA0D169-5A08-BD3A-934B-90EC6C5C3B04}"/>
          </ac:spMkLst>
        </pc:spChg>
        <pc:picChg chg="add mod ord">
          <ac:chgData name="Ryan Liu" userId="0e6b04e675fb75c6" providerId="LiveId" clId="{8A5FA7EC-1447-41BE-A905-38F6D1BF2529}" dt="2024-06-04T02:28:53.661" v="2738" actId="14100"/>
          <ac:picMkLst>
            <pc:docMk/>
            <pc:sldMk cId="3148206965" sldId="4582"/>
            <ac:picMk id="5" creationId="{16100BB5-69B7-0226-8FAB-7B1D671170F7}"/>
          </ac:picMkLst>
        </pc:picChg>
      </pc:sldChg>
    </pc:docChg>
  </pc:docChgLst>
  <pc:docChgLst>
    <pc:chgData name="Ryan Liu" userId="0e6b04e675fb75c6" providerId="Windows Live" clId="Web-{978C7BE4-4BFD-4106-94A2-A71E776ADF06}"/>
    <pc:docChg chg="addSld modSld">
      <pc:chgData name="Ryan Liu" userId="0e6b04e675fb75c6" providerId="Windows Live" clId="Web-{978C7BE4-4BFD-4106-94A2-A71E776ADF06}" dt="2024-08-05T22:10:21.542" v="152"/>
      <pc:docMkLst>
        <pc:docMk/>
      </pc:docMkLst>
      <pc:sldChg chg="addSp modSp">
        <pc:chgData name="Ryan Liu" userId="0e6b04e675fb75c6" providerId="Windows Live" clId="Web-{978C7BE4-4BFD-4106-94A2-A71E776ADF06}" dt="2024-08-05T21:41:44.276" v="28" actId="20577"/>
        <pc:sldMkLst>
          <pc:docMk/>
          <pc:sldMk cId="897675528" sldId="4576"/>
        </pc:sldMkLst>
        <pc:spChg chg="mod">
          <ac:chgData name="Ryan Liu" userId="0e6b04e675fb75c6" providerId="Windows Live" clId="Web-{978C7BE4-4BFD-4106-94A2-A71E776ADF06}" dt="2024-08-05T21:41:44.276" v="28" actId="20577"/>
          <ac:spMkLst>
            <pc:docMk/>
            <pc:sldMk cId="897675528" sldId="4576"/>
            <ac:spMk id="2" creationId="{43408BE9-28C4-8ED5-C801-C95726F53A7E}"/>
          </ac:spMkLst>
        </pc:spChg>
        <pc:spChg chg="mod">
          <ac:chgData name="Ryan Liu" userId="0e6b04e675fb75c6" providerId="Windows Live" clId="Web-{978C7BE4-4BFD-4106-94A2-A71E776ADF06}" dt="2024-08-05T20:55:09.290" v="21" actId="20577"/>
          <ac:spMkLst>
            <pc:docMk/>
            <pc:sldMk cId="897675528" sldId="4576"/>
            <ac:spMk id="4" creationId="{EC75D639-723F-2234-F17D-832543FA0C5B}"/>
          </ac:spMkLst>
        </pc:spChg>
        <pc:picChg chg="add mod">
          <ac:chgData name="Ryan Liu" userId="0e6b04e675fb75c6" providerId="Windows Live" clId="Web-{978C7BE4-4BFD-4106-94A2-A71E776ADF06}" dt="2024-08-05T21:41:39.292" v="27" actId="1076"/>
          <ac:picMkLst>
            <pc:docMk/>
            <pc:sldMk cId="897675528" sldId="4576"/>
            <ac:picMk id="3" creationId="{403E97ED-CDFC-78DE-108D-7116E94343AC}"/>
          </ac:picMkLst>
        </pc:picChg>
      </pc:sldChg>
      <pc:sldChg chg="delSp modSp">
        <pc:chgData name="Ryan Liu" userId="0e6b04e675fb75c6" providerId="Windows Live" clId="Web-{978C7BE4-4BFD-4106-94A2-A71E776ADF06}" dt="2024-08-05T22:04:46.658" v="151" actId="14100"/>
        <pc:sldMkLst>
          <pc:docMk/>
          <pc:sldMk cId="3894800904" sldId="4590"/>
        </pc:sldMkLst>
        <pc:spChg chg="mod">
          <ac:chgData name="Ryan Liu" userId="0e6b04e675fb75c6" providerId="Windows Live" clId="Web-{978C7BE4-4BFD-4106-94A2-A71E776ADF06}" dt="2024-08-05T21:42:26.949" v="39" actId="20577"/>
          <ac:spMkLst>
            <pc:docMk/>
            <pc:sldMk cId="3894800904" sldId="4590"/>
            <ac:spMk id="2" creationId="{43408BE9-28C4-8ED5-C801-C95726F53A7E}"/>
          </ac:spMkLst>
        </pc:spChg>
        <pc:spChg chg="mod">
          <ac:chgData name="Ryan Liu" userId="0e6b04e675fb75c6" providerId="Windows Live" clId="Web-{978C7BE4-4BFD-4106-94A2-A71E776ADF06}" dt="2024-08-05T22:04:46.658" v="151" actId="14100"/>
          <ac:spMkLst>
            <pc:docMk/>
            <pc:sldMk cId="3894800904" sldId="4590"/>
            <ac:spMk id="4" creationId="{EC75D639-723F-2234-F17D-832543FA0C5B}"/>
          </ac:spMkLst>
        </pc:spChg>
        <pc:spChg chg="del">
          <ac:chgData name="Ryan Liu" userId="0e6b04e675fb75c6" providerId="Windows Live" clId="Web-{978C7BE4-4BFD-4106-94A2-A71E776ADF06}" dt="2024-08-05T22:01:18.215" v="110"/>
          <ac:spMkLst>
            <pc:docMk/>
            <pc:sldMk cId="3894800904" sldId="4590"/>
            <ac:spMk id="8" creationId="{A394FA09-BDF5-DE5C-8A46-66D5F2809D1D}"/>
          </ac:spMkLst>
        </pc:spChg>
        <pc:picChg chg="del">
          <ac:chgData name="Ryan Liu" userId="0e6b04e675fb75c6" providerId="Windows Live" clId="Web-{978C7BE4-4BFD-4106-94A2-A71E776ADF06}" dt="2024-08-05T21:41:49.792" v="29"/>
          <ac:picMkLst>
            <pc:docMk/>
            <pc:sldMk cId="3894800904" sldId="4590"/>
            <ac:picMk id="3" creationId="{01FE0B0C-1553-D666-2FA5-0DF83098BE9B}"/>
          </ac:picMkLst>
        </pc:picChg>
      </pc:sldChg>
      <pc:sldChg chg="new">
        <pc:chgData name="Ryan Liu" userId="0e6b04e675fb75c6" providerId="Windows Live" clId="Web-{978C7BE4-4BFD-4106-94A2-A71E776ADF06}" dt="2024-08-05T22:10:21.542" v="152"/>
        <pc:sldMkLst>
          <pc:docMk/>
          <pc:sldMk cId="2578233586" sldId="4595"/>
        </pc:sldMkLst>
      </pc:sldChg>
    </pc:docChg>
  </pc:docChgLst>
  <pc:docChgLst>
    <pc:chgData name="Ryan Liu" userId="0e6b04e675fb75c6" providerId="Windows Live" clId="Web-{B929554A-53DF-4781-9973-40405DF4BBBE}"/>
    <pc:docChg chg="addSld modSld">
      <pc:chgData name="Ryan Liu" userId="0e6b04e675fb75c6" providerId="Windows Live" clId="Web-{B929554A-53DF-4781-9973-40405DF4BBBE}" dt="2024-06-10T22:12:42.887" v="20"/>
      <pc:docMkLst>
        <pc:docMk/>
      </pc:docMkLst>
      <pc:sldChg chg="modSp">
        <pc:chgData name="Ryan Liu" userId="0e6b04e675fb75c6" providerId="Windows Live" clId="Web-{B929554A-53DF-4781-9973-40405DF4BBBE}" dt="2024-06-10T22:12:27.793" v="19" actId="20577"/>
        <pc:sldMkLst>
          <pc:docMk/>
          <pc:sldMk cId="2265184079" sldId="256"/>
        </pc:sldMkLst>
        <pc:spChg chg="mod">
          <ac:chgData name="Ryan Liu" userId="0e6b04e675fb75c6" providerId="Windows Live" clId="Web-{B929554A-53DF-4781-9973-40405DF4BBBE}" dt="2024-06-10T22:12:24.043" v="18" actId="20577"/>
          <ac:spMkLst>
            <pc:docMk/>
            <pc:sldMk cId="2265184079" sldId="256"/>
            <ac:spMk id="2" creationId="{3651BF6C-46A0-7A63-2B0B-F85C0CE61B84}"/>
          </ac:spMkLst>
        </pc:spChg>
        <pc:spChg chg="mod">
          <ac:chgData name="Ryan Liu" userId="0e6b04e675fb75c6" providerId="Windows Live" clId="Web-{B929554A-53DF-4781-9973-40405DF4BBBE}" dt="2024-06-10T22:12:27.793" v="19" actId="20577"/>
          <ac:spMkLst>
            <pc:docMk/>
            <pc:sldMk cId="2265184079" sldId="256"/>
            <ac:spMk id="3" creationId="{BF758FD3-10DE-E4CE-C4FD-36D71C6F3E76}"/>
          </ac:spMkLst>
        </pc:spChg>
      </pc:sldChg>
      <pc:sldChg chg="add replId">
        <pc:chgData name="Ryan Liu" userId="0e6b04e675fb75c6" providerId="Windows Live" clId="Web-{B929554A-53DF-4781-9973-40405DF4BBBE}" dt="2024-06-10T22:12:42.887" v="20"/>
        <pc:sldMkLst>
          <pc:docMk/>
          <pc:sldMk cId="805369942" sldId="4583"/>
        </pc:sldMkLst>
      </pc:sldChg>
    </pc:docChg>
  </pc:docChgLst>
  <pc:docChgLst>
    <pc:chgData name="Ryan Liu" userId="0e6b04e675fb75c6" providerId="LiveId" clId="{419C44DD-321C-4AA6-99C5-0CEBE24583A9}"/>
    <pc:docChg chg="undo custSel addSld delSld modSld sldOrd">
      <pc:chgData name="Ryan Liu" userId="0e6b04e675fb75c6" providerId="LiveId" clId="{419C44DD-321C-4AA6-99C5-0CEBE24583A9}" dt="2024-08-12T22:18:30.592" v="1952" actId="20577"/>
      <pc:docMkLst>
        <pc:docMk/>
      </pc:docMkLst>
      <pc:sldChg chg="modSp mod">
        <pc:chgData name="Ryan Liu" userId="0e6b04e675fb75c6" providerId="LiveId" clId="{419C44DD-321C-4AA6-99C5-0CEBE24583A9}" dt="2024-08-12T19:40:41.616" v="40" actId="20577"/>
        <pc:sldMkLst>
          <pc:docMk/>
          <pc:sldMk cId="2265184079" sldId="256"/>
        </pc:sldMkLst>
        <pc:spChg chg="mod">
          <ac:chgData name="Ryan Liu" userId="0e6b04e675fb75c6" providerId="LiveId" clId="{419C44DD-321C-4AA6-99C5-0CEBE24583A9}" dt="2024-08-12T19:40:35.692" v="36" actId="122"/>
          <ac:spMkLst>
            <pc:docMk/>
            <pc:sldMk cId="2265184079" sldId="256"/>
            <ac:spMk id="2" creationId="{3651BF6C-46A0-7A63-2B0B-F85C0CE61B84}"/>
          </ac:spMkLst>
        </pc:spChg>
        <pc:spChg chg="mod">
          <ac:chgData name="Ryan Liu" userId="0e6b04e675fb75c6" providerId="LiveId" clId="{419C44DD-321C-4AA6-99C5-0CEBE24583A9}" dt="2024-08-12T19:40:41.616" v="40" actId="20577"/>
          <ac:spMkLst>
            <pc:docMk/>
            <pc:sldMk cId="2265184079" sldId="256"/>
            <ac:spMk id="3" creationId="{BF758FD3-10DE-E4CE-C4FD-36D71C6F3E76}"/>
          </ac:spMkLst>
        </pc:spChg>
      </pc:sldChg>
      <pc:sldChg chg="delSp modSp mod delAnim modAnim">
        <pc:chgData name="Ryan Liu" userId="0e6b04e675fb75c6" providerId="LiveId" clId="{419C44DD-321C-4AA6-99C5-0CEBE24583A9}" dt="2024-08-12T20:09:37.523" v="242" actId="20577"/>
        <pc:sldMkLst>
          <pc:docMk/>
          <pc:sldMk cId="897675528" sldId="4576"/>
        </pc:sldMkLst>
        <pc:spChg chg="mod">
          <ac:chgData name="Ryan Liu" userId="0e6b04e675fb75c6" providerId="LiveId" clId="{419C44DD-321C-4AA6-99C5-0CEBE24583A9}" dt="2024-08-12T19:52:52.043" v="65" actId="20577"/>
          <ac:spMkLst>
            <pc:docMk/>
            <pc:sldMk cId="897675528" sldId="4576"/>
            <ac:spMk id="2" creationId="{43408BE9-28C4-8ED5-C801-C95726F53A7E}"/>
          </ac:spMkLst>
        </pc:spChg>
        <pc:spChg chg="mod">
          <ac:chgData name="Ryan Liu" userId="0e6b04e675fb75c6" providerId="LiveId" clId="{419C44DD-321C-4AA6-99C5-0CEBE24583A9}" dt="2024-08-12T20:09:37.523" v="242" actId="20577"/>
          <ac:spMkLst>
            <pc:docMk/>
            <pc:sldMk cId="897675528" sldId="4576"/>
            <ac:spMk id="4" creationId="{EC75D639-723F-2234-F17D-832543FA0C5B}"/>
          </ac:spMkLst>
        </pc:spChg>
        <pc:picChg chg="del">
          <ac:chgData name="Ryan Liu" userId="0e6b04e675fb75c6" providerId="LiveId" clId="{419C44DD-321C-4AA6-99C5-0CEBE24583A9}" dt="2024-08-12T19:53:35.672" v="117" actId="478"/>
          <ac:picMkLst>
            <pc:docMk/>
            <pc:sldMk cId="897675528" sldId="4576"/>
            <ac:picMk id="3" creationId="{403E97ED-CDFC-78DE-108D-7116E94343AC}"/>
          </ac:picMkLst>
        </pc:picChg>
      </pc:sldChg>
      <pc:sldChg chg="del">
        <pc:chgData name="Ryan Liu" userId="0e6b04e675fb75c6" providerId="LiveId" clId="{419C44DD-321C-4AA6-99C5-0CEBE24583A9}" dt="2024-08-12T21:38:43.153" v="1325" actId="47"/>
        <pc:sldMkLst>
          <pc:docMk/>
          <pc:sldMk cId="1666171798" sldId="4583"/>
        </pc:sldMkLst>
      </pc:sldChg>
      <pc:sldChg chg="del">
        <pc:chgData name="Ryan Liu" userId="0e6b04e675fb75c6" providerId="LiveId" clId="{419C44DD-321C-4AA6-99C5-0CEBE24583A9}" dt="2024-08-12T21:38:43.153" v="1325" actId="47"/>
        <pc:sldMkLst>
          <pc:docMk/>
          <pc:sldMk cId="3759498312" sldId="4584"/>
        </pc:sldMkLst>
      </pc:sldChg>
      <pc:sldChg chg="del">
        <pc:chgData name="Ryan Liu" userId="0e6b04e675fb75c6" providerId="LiveId" clId="{419C44DD-321C-4AA6-99C5-0CEBE24583A9}" dt="2024-08-12T21:38:43.153" v="1325" actId="47"/>
        <pc:sldMkLst>
          <pc:docMk/>
          <pc:sldMk cId="4257385300" sldId="4588"/>
        </pc:sldMkLst>
      </pc:sldChg>
      <pc:sldChg chg="addSp delSp modSp mod modAnim">
        <pc:chgData name="Ryan Liu" userId="0e6b04e675fb75c6" providerId="LiveId" clId="{419C44DD-321C-4AA6-99C5-0CEBE24583A9}" dt="2024-08-12T21:29:49.171" v="1324" actId="1076"/>
        <pc:sldMkLst>
          <pc:docMk/>
          <pc:sldMk cId="3894800904" sldId="4590"/>
        </pc:sldMkLst>
        <pc:spChg chg="mod">
          <ac:chgData name="Ryan Liu" userId="0e6b04e675fb75c6" providerId="LiveId" clId="{419C44DD-321C-4AA6-99C5-0CEBE24583A9}" dt="2024-08-12T20:15:34.439" v="262" actId="20577"/>
          <ac:spMkLst>
            <pc:docMk/>
            <pc:sldMk cId="3894800904" sldId="4590"/>
            <ac:spMk id="2" creationId="{43408BE9-28C4-8ED5-C801-C95726F53A7E}"/>
          </ac:spMkLst>
        </pc:spChg>
        <pc:spChg chg="mod">
          <ac:chgData name="Ryan Liu" userId="0e6b04e675fb75c6" providerId="LiveId" clId="{419C44DD-321C-4AA6-99C5-0CEBE24583A9}" dt="2024-08-12T21:22:55.975" v="1319" actId="20577"/>
          <ac:spMkLst>
            <pc:docMk/>
            <pc:sldMk cId="3894800904" sldId="4590"/>
            <ac:spMk id="4" creationId="{EC75D639-723F-2234-F17D-832543FA0C5B}"/>
          </ac:spMkLst>
        </pc:spChg>
        <pc:spChg chg="add mod">
          <ac:chgData name="Ryan Liu" userId="0e6b04e675fb75c6" providerId="LiveId" clId="{419C44DD-321C-4AA6-99C5-0CEBE24583A9}" dt="2024-08-12T21:02:14.710" v="847"/>
          <ac:spMkLst>
            <pc:docMk/>
            <pc:sldMk cId="3894800904" sldId="4590"/>
            <ac:spMk id="6" creationId="{E6916A52-5B6C-0312-1559-B0E798E7192E}"/>
          </ac:spMkLst>
        </pc:spChg>
        <pc:spChg chg="del mod">
          <ac:chgData name="Ryan Liu" userId="0e6b04e675fb75c6" providerId="LiveId" clId="{419C44DD-321C-4AA6-99C5-0CEBE24583A9}" dt="2024-08-12T20:51:23.818" v="647" actId="478"/>
          <ac:spMkLst>
            <pc:docMk/>
            <pc:sldMk cId="3894800904" sldId="4590"/>
            <ac:spMk id="7" creationId="{4FD5D0D5-5CAB-2649-F86E-8EA0A7202113}"/>
          </ac:spMkLst>
        </pc:spChg>
        <pc:graphicFrameChg chg="add del mod modGraphic">
          <ac:chgData name="Ryan Liu" userId="0e6b04e675fb75c6" providerId="LiveId" clId="{419C44DD-321C-4AA6-99C5-0CEBE24583A9}" dt="2024-08-12T21:29:36.133" v="1320" actId="478"/>
          <ac:graphicFrameMkLst>
            <pc:docMk/>
            <pc:sldMk cId="3894800904" sldId="4590"/>
            <ac:graphicFrameMk id="3" creationId="{1E1E0DD6-B2E9-F2AD-8241-DDD6ACCF3D1C}"/>
          </ac:graphicFrameMkLst>
        </pc:graphicFrameChg>
        <pc:graphicFrameChg chg="add mod">
          <ac:chgData name="Ryan Liu" userId="0e6b04e675fb75c6" providerId="LiveId" clId="{419C44DD-321C-4AA6-99C5-0CEBE24583A9}" dt="2024-08-12T21:02:11.741" v="846"/>
          <ac:graphicFrameMkLst>
            <pc:docMk/>
            <pc:sldMk cId="3894800904" sldId="4590"/>
            <ac:graphicFrameMk id="5" creationId="{69F9A0F9-3B1A-5E37-006C-F0A43553670E}"/>
          </ac:graphicFrameMkLst>
        </pc:graphicFrameChg>
        <pc:graphicFrameChg chg="add mod modGraphic">
          <ac:chgData name="Ryan Liu" userId="0e6b04e675fb75c6" providerId="LiveId" clId="{419C44DD-321C-4AA6-99C5-0CEBE24583A9}" dt="2024-08-12T21:29:49.171" v="1324" actId="1076"/>
          <ac:graphicFrameMkLst>
            <pc:docMk/>
            <pc:sldMk cId="3894800904" sldId="4590"/>
            <ac:graphicFrameMk id="8" creationId="{E97E1CEF-A2DC-D928-93A8-3A93C4A1C0FE}"/>
          </ac:graphicFrameMkLst>
        </pc:graphicFrameChg>
      </pc:sldChg>
      <pc:sldChg chg="del">
        <pc:chgData name="Ryan Liu" userId="0e6b04e675fb75c6" providerId="LiveId" clId="{419C44DD-321C-4AA6-99C5-0CEBE24583A9}" dt="2024-08-12T21:38:43.153" v="1325" actId="47"/>
        <pc:sldMkLst>
          <pc:docMk/>
          <pc:sldMk cId="2147416344" sldId="4592"/>
        </pc:sldMkLst>
      </pc:sldChg>
      <pc:sldChg chg="del">
        <pc:chgData name="Ryan Liu" userId="0e6b04e675fb75c6" providerId="LiveId" clId="{419C44DD-321C-4AA6-99C5-0CEBE24583A9}" dt="2024-08-12T21:38:43.153" v="1325" actId="47"/>
        <pc:sldMkLst>
          <pc:docMk/>
          <pc:sldMk cId="3881987348" sldId="4594"/>
        </pc:sldMkLst>
      </pc:sldChg>
      <pc:sldChg chg="del">
        <pc:chgData name="Ryan Liu" userId="0e6b04e675fb75c6" providerId="LiveId" clId="{419C44DD-321C-4AA6-99C5-0CEBE24583A9}" dt="2024-08-12T21:38:43.153" v="1325" actId="47"/>
        <pc:sldMkLst>
          <pc:docMk/>
          <pc:sldMk cId="3135109715" sldId="4595"/>
        </pc:sldMkLst>
      </pc:sldChg>
      <pc:sldChg chg="del">
        <pc:chgData name="Ryan Liu" userId="0e6b04e675fb75c6" providerId="LiveId" clId="{419C44DD-321C-4AA6-99C5-0CEBE24583A9}" dt="2024-08-12T21:38:43.153" v="1325" actId="47"/>
        <pc:sldMkLst>
          <pc:docMk/>
          <pc:sldMk cId="1118437078" sldId="4596"/>
        </pc:sldMkLst>
      </pc:sldChg>
      <pc:sldChg chg="addSp delSp modSp add mod modAnim">
        <pc:chgData name="Ryan Liu" userId="0e6b04e675fb75c6" providerId="LiveId" clId="{419C44DD-321C-4AA6-99C5-0CEBE24583A9}" dt="2024-08-12T22:18:30.592" v="1952" actId="20577"/>
        <pc:sldMkLst>
          <pc:docMk/>
          <pc:sldMk cId="205044966" sldId="4597"/>
        </pc:sldMkLst>
        <pc:spChg chg="mod">
          <ac:chgData name="Ryan Liu" userId="0e6b04e675fb75c6" providerId="LiveId" clId="{419C44DD-321C-4AA6-99C5-0CEBE24583A9}" dt="2024-08-12T20:45:25.760" v="454" actId="20577"/>
          <ac:spMkLst>
            <pc:docMk/>
            <pc:sldMk cId="205044966" sldId="4597"/>
            <ac:spMk id="2" creationId="{43408BE9-28C4-8ED5-C801-C95726F53A7E}"/>
          </ac:spMkLst>
        </pc:spChg>
        <pc:spChg chg="mod">
          <ac:chgData name="Ryan Liu" userId="0e6b04e675fb75c6" providerId="LiveId" clId="{419C44DD-321C-4AA6-99C5-0CEBE24583A9}" dt="2024-08-12T22:18:30.592" v="1952" actId="20577"/>
          <ac:spMkLst>
            <pc:docMk/>
            <pc:sldMk cId="205044966" sldId="4597"/>
            <ac:spMk id="4" creationId="{EC75D639-723F-2234-F17D-832543FA0C5B}"/>
          </ac:spMkLst>
        </pc:spChg>
        <pc:spChg chg="add mod">
          <ac:chgData name="Ryan Liu" userId="0e6b04e675fb75c6" providerId="LiveId" clId="{419C44DD-321C-4AA6-99C5-0CEBE24583A9}" dt="2024-08-12T21:02:40.977" v="851"/>
          <ac:spMkLst>
            <pc:docMk/>
            <pc:sldMk cId="205044966" sldId="4597"/>
            <ac:spMk id="6" creationId="{B2055BCF-3F49-2AEB-C36A-79453EDE4E76}"/>
          </ac:spMkLst>
        </pc:spChg>
        <pc:graphicFrameChg chg="add del mod modGraphic">
          <ac:chgData name="Ryan Liu" userId="0e6b04e675fb75c6" providerId="LiveId" clId="{419C44DD-321C-4AA6-99C5-0CEBE24583A9}" dt="2024-08-12T21:05:25.453" v="882" actId="21"/>
          <ac:graphicFrameMkLst>
            <pc:docMk/>
            <pc:sldMk cId="205044966" sldId="4597"/>
            <ac:graphicFrameMk id="3" creationId="{04F7B6D8-DC58-A091-913B-78F6999C7AF9}"/>
          </ac:graphicFrameMkLst>
        </pc:graphicFrameChg>
        <pc:graphicFrameChg chg="add mod">
          <ac:chgData name="Ryan Liu" userId="0e6b04e675fb75c6" providerId="LiveId" clId="{419C44DD-321C-4AA6-99C5-0CEBE24583A9}" dt="2024-08-12T21:02:38.890" v="850"/>
          <ac:graphicFrameMkLst>
            <pc:docMk/>
            <pc:sldMk cId="205044966" sldId="4597"/>
            <ac:graphicFrameMk id="5" creationId="{2BD1A4E8-AED8-203B-3773-0A801FA66F4B}"/>
          </ac:graphicFrameMkLst>
        </pc:graphicFrameChg>
      </pc:sldChg>
      <pc:sldChg chg="addSp delSp modSp add mod delAnim">
        <pc:chgData name="Ryan Liu" userId="0e6b04e675fb75c6" providerId="LiveId" clId="{419C44DD-321C-4AA6-99C5-0CEBE24583A9}" dt="2024-08-12T21:06:01.235" v="919" actId="20577"/>
        <pc:sldMkLst>
          <pc:docMk/>
          <pc:sldMk cId="575074055" sldId="4598"/>
        </pc:sldMkLst>
        <pc:spChg chg="mod">
          <ac:chgData name="Ryan Liu" userId="0e6b04e675fb75c6" providerId="LiveId" clId="{419C44DD-321C-4AA6-99C5-0CEBE24583A9}" dt="2024-08-12T21:06:01.235" v="919" actId="20577"/>
          <ac:spMkLst>
            <pc:docMk/>
            <pc:sldMk cId="575074055" sldId="4598"/>
            <ac:spMk id="2" creationId="{43408BE9-28C4-8ED5-C801-C95726F53A7E}"/>
          </ac:spMkLst>
        </pc:spChg>
        <pc:spChg chg="del">
          <ac:chgData name="Ryan Liu" userId="0e6b04e675fb75c6" providerId="LiveId" clId="{419C44DD-321C-4AA6-99C5-0CEBE24583A9}" dt="2024-08-12T21:05:34.297" v="884" actId="478"/>
          <ac:spMkLst>
            <pc:docMk/>
            <pc:sldMk cId="575074055" sldId="4598"/>
            <ac:spMk id="4" creationId="{EC75D639-723F-2234-F17D-832543FA0C5B}"/>
          </ac:spMkLst>
        </pc:spChg>
        <pc:spChg chg="add del mod">
          <ac:chgData name="Ryan Liu" userId="0e6b04e675fb75c6" providerId="LiveId" clId="{419C44DD-321C-4AA6-99C5-0CEBE24583A9}" dt="2024-08-12T21:05:38.333" v="886"/>
          <ac:spMkLst>
            <pc:docMk/>
            <pc:sldMk cId="575074055" sldId="4598"/>
            <ac:spMk id="5" creationId="{B445B0FD-6019-006B-7C90-02CB98E8AF4C}"/>
          </ac:spMkLst>
        </pc:spChg>
        <pc:graphicFrameChg chg="add mod">
          <ac:chgData name="Ryan Liu" userId="0e6b04e675fb75c6" providerId="LiveId" clId="{419C44DD-321C-4AA6-99C5-0CEBE24583A9}" dt="2024-08-12T21:05:47.354" v="888" actId="1076"/>
          <ac:graphicFrameMkLst>
            <pc:docMk/>
            <pc:sldMk cId="575074055" sldId="4598"/>
            <ac:graphicFrameMk id="6" creationId="{04F7B6D8-DC58-A091-913B-78F6999C7AF9}"/>
          </ac:graphicFrameMkLst>
        </pc:graphicFrameChg>
      </pc:sldChg>
      <pc:sldChg chg="addSp delSp modSp add mod">
        <pc:chgData name="Ryan Liu" userId="0e6b04e675fb75c6" providerId="LiveId" clId="{419C44DD-321C-4AA6-99C5-0CEBE24583A9}" dt="2024-08-12T21:20:03.725" v="1287" actId="1076"/>
        <pc:sldMkLst>
          <pc:docMk/>
          <pc:sldMk cId="1483859867" sldId="4599"/>
        </pc:sldMkLst>
        <pc:spChg chg="mod">
          <ac:chgData name="Ryan Liu" userId="0e6b04e675fb75c6" providerId="LiveId" clId="{419C44DD-321C-4AA6-99C5-0CEBE24583A9}" dt="2024-08-12T21:20:03.725" v="1287" actId="1076"/>
          <ac:spMkLst>
            <pc:docMk/>
            <pc:sldMk cId="1483859867" sldId="4599"/>
            <ac:spMk id="2" creationId="{43408BE9-28C4-8ED5-C801-C95726F53A7E}"/>
          </ac:spMkLst>
        </pc:spChg>
        <pc:spChg chg="add mod">
          <ac:chgData name="Ryan Liu" userId="0e6b04e675fb75c6" providerId="LiveId" clId="{419C44DD-321C-4AA6-99C5-0CEBE24583A9}" dt="2024-08-12T21:18:06.474" v="1285" actId="1076"/>
          <ac:spMkLst>
            <pc:docMk/>
            <pc:sldMk cId="1483859867" sldId="4599"/>
            <ac:spMk id="4" creationId="{0633F668-6F2D-1DE8-BCE6-5FFF63BC60ED}"/>
          </ac:spMkLst>
        </pc:spChg>
        <pc:spChg chg="del">
          <ac:chgData name="Ryan Liu" userId="0e6b04e675fb75c6" providerId="LiveId" clId="{419C44DD-321C-4AA6-99C5-0CEBE24583A9}" dt="2024-08-12T21:17:45.347" v="1279" actId="478"/>
          <ac:spMkLst>
            <pc:docMk/>
            <pc:sldMk cId="1483859867" sldId="4599"/>
            <ac:spMk id="7" creationId="{4FD5D0D5-5CAB-2649-F86E-8EA0A7202113}"/>
          </ac:spMkLst>
        </pc:spChg>
        <pc:graphicFrameChg chg="add mod modGraphic">
          <ac:chgData name="Ryan Liu" userId="0e6b04e675fb75c6" providerId="LiveId" clId="{419C44DD-321C-4AA6-99C5-0CEBE24583A9}" dt="2024-08-12T21:18:09.788" v="1286" actId="1076"/>
          <ac:graphicFrameMkLst>
            <pc:docMk/>
            <pc:sldMk cId="1483859867" sldId="4599"/>
            <ac:graphicFrameMk id="5" creationId="{A098EEF7-C147-0A7F-4B86-53E0434A6B18}"/>
          </ac:graphicFrameMkLst>
        </pc:graphicFrameChg>
        <pc:graphicFrameChg chg="del modGraphic">
          <ac:chgData name="Ryan Liu" userId="0e6b04e675fb75c6" providerId="LiveId" clId="{419C44DD-321C-4AA6-99C5-0CEBE24583A9}" dt="2024-08-12T21:06:19.761" v="922" actId="478"/>
          <ac:graphicFrameMkLst>
            <pc:docMk/>
            <pc:sldMk cId="1483859867" sldId="4599"/>
            <ac:graphicFrameMk id="6" creationId="{04F7B6D8-DC58-A091-913B-78F6999C7AF9}"/>
          </ac:graphicFrameMkLst>
        </pc:graphicFrameChg>
      </pc:sldChg>
      <pc:sldChg chg="addSp delSp modSp add mod modAnim">
        <pc:chgData name="Ryan Liu" userId="0e6b04e675fb75c6" providerId="LiveId" clId="{419C44DD-321C-4AA6-99C5-0CEBE24583A9}" dt="2024-08-12T21:21:48.598" v="1305" actId="1076"/>
        <pc:sldMkLst>
          <pc:docMk/>
          <pc:sldMk cId="1854188750" sldId="4600"/>
        </pc:sldMkLst>
        <pc:spChg chg="mod">
          <ac:chgData name="Ryan Liu" userId="0e6b04e675fb75c6" providerId="LiveId" clId="{419C44DD-321C-4AA6-99C5-0CEBE24583A9}" dt="2024-08-12T21:21:48.598" v="1305" actId="1076"/>
          <ac:spMkLst>
            <pc:docMk/>
            <pc:sldMk cId="1854188750" sldId="4600"/>
            <ac:spMk id="2" creationId="{43408BE9-28C4-8ED5-C801-C95726F53A7E}"/>
          </ac:spMkLst>
        </pc:spChg>
        <pc:spChg chg="mod">
          <ac:chgData name="Ryan Liu" userId="0e6b04e675fb75c6" providerId="LiveId" clId="{419C44DD-321C-4AA6-99C5-0CEBE24583A9}" dt="2024-08-12T21:21:45.960" v="1304" actId="1076"/>
          <ac:spMkLst>
            <pc:docMk/>
            <pc:sldMk cId="1854188750" sldId="4600"/>
            <ac:spMk id="4" creationId="{0633F668-6F2D-1DE8-BCE6-5FFF63BC60ED}"/>
          </ac:spMkLst>
        </pc:spChg>
        <pc:graphicFrameChg chg="add del mod">
          <ac:chgData name="Ryan Liu" userId="0e6b04e675fb75c6" providerId="LiveId" clId="{419C44DD-321C-4AA6-99C5-0CEBE24583A9}" dt="2024-08-12T21:20:20.402" v="1291" actId="478"/>
          <ac:graphicFrameMkLst>
            <pc:docMk/>
            <pc:sldMk cId="1854188750" sldId="4600"/>
            <ac:graphicFrameMk id="3" creationId="{4997DC28-C8F4-5B7F-1E18-89DE4BE5F37D}"/>
          </ac:graphicFrameMkLst>
        </pc:graphicFrameChg>
        <pc:graphicFrameChg chg="del">
          <ac:chgData name="Ryan Liu" userId="0e6b04e675fb75c6" providerId="LiveId" clId="{419C44DD-321C-4AA6-99C5-0CEBE24583A9}" dt="2024-08-12T21:20:11.470" v="1289" actId="478"/>
          <ac:graphicFrameMkLst>
            <pc:docMk/>
            <pc:sldMk cId="1854188750" sldId="4600"/>
            <ac:graphicFrameMk id="5" creationId="{A098EEF7-C147-0A7F-4B86-53E0434A6B18}"/>
          </ac:graphicFrameMkLst>
        </pc:graphicFrameChg>
      </pc:sldChg>
      <pc:sldChg chg="addSp delSp modSp add mod delAnim">
        <pc:chgData name="Ryan Liu" userId="0e6b04e675fb75c6" providerId="LiveId" clId="{419C44DD-321C-4AA6-99C5-0CEBE24583A9}" dt="2024-08-12T22:16:50.482" v="1905" actId="1076"/>
        <pc:sldMkLst>
          <pc:docMk/>
          <pc:sldMk cId="4254194658" sldId="4601"/>
        </pc:sldMkLst>
        <pc:spChg chg="del mod">
          <ac:chgData name="Ryan Liu" userId="0e6b04e675fb75c6" providerId="LiveId" clId="{419C44DD-321C-4AA6-99C5-0CEBE24583A9}" dt="2024-08-12T21:39:47.218" v="1348" actId="478"/>
          <ac:spMkLst>
            <pc:docMk/>
            <pc:sldMk cId="4254194658" sldId="4601"/>
            <ac:spMk id="2" creationId="{43408BE9-28C4-8ED5-C801-C95726F53A7E}"/>
          </ac:spMkLst>
        </pc:spChg>
        <pc:spChg chg="del">
          <ac:chgData name="Ryan Liu" userId="0e6b04e675fb75c6" providerId="LiveId" clId="{419C44DD-321C-4AA6-99C5-0CEBE24583A9}" dt="2024-08-12T21:39:32.929" v="1344" actId="478"/>
          <ac:spMkLst>
            <pc:docMk/>
            <pc:sldMk cId="4254194658" sldId="4601"/>
            <ac:spMk id="4" creationId="{0633F668-6F2D-1DE8-BCE6-5FFF63BC60ED}"/>
          </ac:spMkLst>
        </pc:spChg>
        <pc:spChg chg="add del mod">
          <ac:chgData name="Ryan Liu" userId="0e6b04e675fb75c6" providerId="LiveId" clId="{419C44DD-321C-4AA6-99C5-0CEBE24583A9}" dt="2024-08-12T21:39:34.861" v="1345" actId="22"/>
          <ac:spMkLst>
            <pc:docMk/>
            <pc:sldMk cId="4254194658" sldId="4601"/>
            <ac:spMk id="5" creationId="{6E87705B-C237-4869-FF35-3505D50CBA26}"/>
          </ac:spMkLst>
        </pc:spChg>
        <pc:spChg chg="add del mod">
          <ac:chgData name="Ryan Liu" userId="0e6b04e675fb75c6" providerId="LiveId" clId="{419C44DD-321C-4AA6-99C5-0CEBE24583A9}" dt="2024-08-12T21:39:49.541" v="1349" actId="478"/>
          <ac:spMkLst>
            <pc:docMk/>
            <pc:sldMk cId="4254194658" sldId="4601"/>
            <ac:spMk id="9" creationId="{82534553-4079-325E-232A-1FB26D2AD2CF}"/>
          </ac:spMkLst>
        </pc:spChg>
        <pc:picChg chg="add mod">
          <ac:chgData name="Ryan Liu" userId="0e6b04e675fb75c6" providerId="LiveId" clId="{419C44DD-321C-4AA6-99C5-0CEBE24583A9}" dt="2024-08-12T22:16:50.482" v="1905" actId="1076"/>
          <ac:picMkLst>
            <pc:docMk/>
            <pc:sldMk cId="4254194658" sldId="4601"/>
            <ac:picMk id="3" creationId="{8B73F77B-6D2E-5333-7510-5B7964267DEC}"/>
          </ac:picMkLst>
        </pc:picChg>
        <pc:picChg chg="add mod ord">
          <ac:chgData name="Ryan Liu" userId="0e6b04e675fb75c6" providerId="LiveId" clId="{419C44DD-321C-4AA6-99C5-0CEBE24583A9}" dt="2024-08-12T22:16:39.860" v="1903" actId="1076"/>
          <ac:picMkLst>
            <pc:docMk/>
            <pc:sldMk cId="4254194658" sldId="4601"/>
            <ac:picMk id="7" creationId="{6DCE85C0-3503-2F7B-A586-D61A628FF5C8}"/>
          </ac:picMkLst>
        </pc:picChg>
      </pc:sldChg>
      <pc:sldChg chg="addSp delSp modSp add mod">
        <pc:chgData name="Ryan Liu" userId="0e6b04e675fb75c6" providerId="LiveId" clId="{419C44DD-321C-4AA6-99C5-0CEBE24583A9}" dt="2024-08-12T21:41:26.888" v="1359" actId="1076"/>
        <pc:sldMkLst>
          <pc:docMk/>
          <pc:sldMk cId="1899026115" sldId="4602"/>
        </pc:sldMkLst>
        <pc:spChg chg="add mod">
          <ac:chgData name="Ryan Liu" userId="0e6b04e675fb75c6" providerId="LiveId" clId="{419C44DD-321C-4AA6-99C5-0CEBE24583A9}" dt="2024-08-12T21:41:04.041" v="1356" actId="478"/>
          <ac:spMkLst>
            <pc:docMk/>
            <pc:sldMk cId="1899026115" sldId="4602"/>
            <ac:spMk id="3" creationId="{4BED69FD-82FA-27E9-D4DA-CAD48433D5F2}"/>
          </ac:spMkLst>
        </pc:spChg>
        <pc:picChg chg="del">
          <ac:chgData name="Ryan Liu" userId="0e6b04e675fb75c6" providerId="LiveId" clId="{419C44DD-321C-4AA6-99C5-0CEBE24583A9}" dt="2024-08-12T21:41:04.041" v="1356" actId="478"/>
          <ac:picMkLst>
            <pc:docMk/>
            <pc:sldMk cId="1899026115" sldId="4602"/>
            <ac:picMk id="7" creationId="{6DCE85C0-3503-2F7B-A586-D61A628FF5C8}"/>
          </ac:picMkLst>
        </pc:picChg>
        <pc:picChg chg="add mod">
          <ac:chgData name="Ryan Liu" userId="0e6b04e675fb75c6" providerId="LiveId" clId="{419C44DD-321C-4AA6-99C5-0CEBE24583A9}" dt="2024-08-12T21:41:26.888" v="1359" actId="1076"/>
          <ac:picMkLst>
            <pc:docMk/>
            <pc:sldMk cId="1899026115" sldId="4602"/>
            <ac:picMk id="5122" creationId="{A6C8848F-7177-74C1-09CB-20235A7924E9}"/>
          </ac:picMkLst>
        </pc:picChg>
      </pc:sldChg>
      <pc:sldChg chg="addSp delSp modSp add mod">
        <pc:chgData name="Ryan Liu" userId="0e6b04e675fb75c6" providerId="LiveId" clId="{419C44DD-321C-4AA6-99C5-0CEBE24583A9}" dt="2024-08-12T21:43:01.165" v="1368" actId="478"/>
        <pc:sldMkLst>
          <pc:docMk/>
          <pc:sldMk cId="3440916535" sldId="4603"/>
        </pc:sldMkLst>
        <pc:spChg chg="del">
          <ac:chgData name="Ryan Liu" userId="0e6b04e675fb75c6" providerId="LiveId" clId="{419C44DD-321C-4AA6-99C5-0CEBE24583A9}" dt="2024-08-12T21:43:01.165" v="1368" actId="478"/>
          <ac:spMkLst>
            <pc:docMk/>
            <pc:sldMk cId="3440916535" sldId="4603"/>
            <ac:spMk id="3" creationId="{4BED69FD-82FA-27E9-D4DA-CAD48433D5F2}"/>
          </ac:spMkLst>
        </pc:spChg>
        <pc:picChg chg="del">
          <ac:chgData name="Ryan Liu" userId="0e6b04e675fb75c6" providerId="LiveId" clId="{419C44DD-321C-4AA6-99C5-0CEBE24583A9}" dt="2024-08-12T21:42:18.552" v="1361" actId="478"/>
          <ac:picMkLst>
            <pc:docMk/>
            <pc:sldMk cId="3440916535" sldId="4603"/>
            <ac:picMk id="5122" creationId="{A6C8848F-7177-74C1-09CB-20235A7924E9}"/>
          </ac:picMkLst>
        </pc:picChg>
        <pc:picChg chg="add mod">
          <ac:chgData name="Ryan Liu" userId="0e6b04e675fb75c6" providerId="LiveId" clId="{419C44DD-321C-4AA6-99C5-0CEBE24583A9}" dt="2024-08-12T21:42:58.416" v="1367" actId="1076"/>
          <ac:picMkLst>
            <pc:docMk/>
            <pc:sldMk cId="3440916535" sldId="4603"/>
            <ac:picMk id="6146" creationId="{36908AA1-A836-0036-7E1E-12891D705D99}"/>
          </ac:picMkLst>
        </pc:picChg>
      </pc:sldChg>
      <pc:sldChg chg="addSp delSp modSp add mod">
        <pc:chgData name="Ryan Liu" userId="0e6b04e675fb75c6" providerId="LiveId" clId="{419C44DD-321C-4AA6-99C5-0CEBE24583A9}" dt="2024-08-12T21:46:51.597" v="1378" actId="1076"/>
        <pc:sldMkLst>
          <pc:docMk/>
          <pc:sldMk cId="3981645662" sldId="4604"/>
        </pc:sldMkLst>
        <pc:picChg chg="add mod">
          <ac:chgData name="Ryan Liu" userId="0e6b04e675fb75c6" providerId="LiveId" clId="{419C44DD-321C-4AA6-99C5-0CEBE24583A9}" dt="2024-08-12T21:46:51.597" v="1378" actId="1076"/>
          <ac:picMkLst>
            <pc:docMk/>
            <pc:sldMk cId="3981645662" sldId="4604"/>
            <ac:picMk id="3" creationId="{60713CF6-C902-5269-350C-7E691BB89329}"/>
          </ac:picMkLst>
        </pc:picChg>
        <pc:picChg chg="del">
          <ac:chgData name="Ryan Liu" userId="0e6b04e675fb75c6" providerId="LiveId" clId="{419C44DD-321C-4AA6-99C5-0CEBE24583A9}" dt="2024-08-12T21:43:47.560" v="1370" actId="478"/>
          <ac:picMkLst>
            <pc:docMk/>
            <pc:sldMk cId="3981645662" sldId="4604"/>
            <ac:picMk id="6146" creationId="{36908AA1-A836-0036-7E1E-12891D705D99}"/>
          </ac:picMkLst>
        </pc:picChg>
        <pc:picChg chg="add del">
          <ac:chgData name="Ryan Liu" userId="0e6b04e675fb75c6" providerId="LiveId" clId="{419C44DD-321C-4AA6-99C5-0CEBE24583A9}" dt="2024-08-12T21:44:05.347" v="1372" actId="478"/>
          <ac:picMkLst>
            <pc:docMk/>
            <pc:sldMk cId="3981645662" sldId="4604"/>
            <ac:picMk id="7170" creationId="{D09CBD6C-7D67-B067-E348-9B5B5A03C2B2}"/>
          </ac:picMkLst>
        </pc:picChg>
      </pc:sldChg>
      <pc:sldChg chg="addSp delSp modSp add mod delAnim">
        <pc:chgData name="Ryan Liu" userId="0e6b04e675fb75c6" providerId="LiveId" clId="{419C44DD-321C-4AA6-99C5-0CEBE24583A9}" dt="2024-08-12T22:00:11.501" v="1656" actId="1076"/>
        <pc:sldMkLst>
          <pc:docMk/>
          <pc:sldMk cId="2746506860" sldId="4605"/>
        </pc:sldMkLst>
        <pc:spChg chg="mod">
          <ac:chgData name="Ryan Liu" userId="0e6b04e675fb75c6" providerId="LiveId" clId="{419C44DD-321C-4AA6-99C5-0CEBE24583A9}" dt="2024-08-12T21:56:25.205" v="1430" actId="20577"/>
          <ac:spMkLst>
            <pc:docMk/>
            <pc:sldMk cId="2746506860" sldId="4605"/>
            <ac:spMk id="2" creationId="{43408BE9-28C4-8ED5-C801-C95726F53A7E}"/>
          </ac:spMkLst>
        </pc:spChg>
        <pc:spChg chg="del">
          <ac:chgData name="Ryan Liu" userId="0e6b04e675fb75c6" providerId="LiveId" clId="{419C44DD-321C-4AA6-99C5-0CEBE24583A9}" dt="2024-08-12T21:55:11.281" v="1380" actId="478"/>
          <ac:spMkLst>
            <pc:docMk/>
            <pc:sldMk cId="2746506860" sldId="4605"/>
            <ac:spMk id="4" creationId="{0633F668-6F2D-1DE8-BCE6-5FFF63BC60ED}"/>
          </ac:spMkLst>
        </pc:spChg>
        <pc:spChg chg="add mod">
          <ac:chgData name="Ryan Liu" userId="0e6b04e675fb75c6" providerId="LiveId" clId="{419C44DD-321C-4AA6-99C5-0CEBE24583A9}" dt="2024-08-12T22:00:11.501" v="1656" actId="1076"/>
          <ac:spMkLst>
            <pc:docMk/>
            <pc:sldMk cId="2746506860" sldId="4605"/>
            <ac:spMk id="5" creationId="{C12C12C3-54F7-DA01-0FD2-696C12494A5A}"/>
          </ac:spMkLst>
        </pc:spChg>
      </pc:sldChg>
      <pc:sldChg chg="addSp delSp modSp add mod ord delAnim modAnim">
        <pc:chgData name="Ryan Liu" userId="0e6b04e675fb75c6" providerId="LiveId" clId="{419C44DD-321C-4AA6-99C5-0CEBE24583A9}" dt="2024-08-12T22:07:50.622" v="1718" actId="1076"/>
        <pc:sldMkLst>
          <pc:docMk/>
          <pc:sldMk cId="3429969895" sldId="4606"/>
        </pc:sldMkLst>
        <pc:spChg chg="mod">
          <ac:chgData name="Ryan Liu" userId="0e6b04e675fb75c6" providerId="LiveId" clId="{419C44DD-321C-4AA6-99C5-0CEBE24583A9}" dt="2024-08-12T22:07:46.574" v="1717" actId="1076"/>
          <ac:spMkLst>
            <pc:docMk/>
            <pc:sldMk cId="3429969895" sldId="4606"/>
            <ac:spMk id="2" creationId="{43408BE9-28C4-8ED5-C801-C95726F53A7E}"/>
          </ac:spMkLst>
        </pc:spChg>
        <pc:spChg chg="add del mod">
          <ac:chgData name="Ryan Liu" userId="0e6b04e675fb75c6" providerId="LiveId" clId="{419C44DD-321C-4AA6-99C5-0CEBE24583A9}" dt="2024-08-12T22:03:08.845" v="1661" actId="478"/>
          <ac:spMkLst>
            <pc:docMk/>
            <pc:sldMk cId="3429969895" sldId="4606"/>
            <ac:spMk id="4" creationId="{041516BD-C797-6BB3-4724-5BDA0B9FFD96}"/>
          </ac:spMkLst>
        </pc:spChg>
        <pc:spChg chg="del">
          <ac:chgData name="Ryan Liu" userId="0e6b04e675fb75c6" providerId="LiveId" clId="{419C44DD-321C-4AA6-99C5-0CEBE24583A9}" dt="2024-08-12T22:02:58.983" v="1658" actId="478"/>
          <ac:spMkLst>
            <pc:docMk/>
            <pc:sldMk cId="3429969895" sldId="4606"/>
            <ac:spMk id="5" creationId="{C12C12C3-54F7-DA01-0FD2-696C12494A5A}"/>
          </ac:spMkLst>
        </pc:spChg>
        <pc:picChg chg="add del mod">
          <ac:chgData name="Ryan Liu" userId="0e6b04e675fb75c6" providerId="LiveId" clId="{419C44DD-321C-4AA6-99C5-0CEBE24583A9}" dt="2024-08-12T22:06:59.523" v="1710" actId="478"/>
          <ac:picMkLst>
            <pc:docMk/>
            <pc:sldMk cId="3429969895" sldId="4606"/>
            <ac:picMk id="6" creationId="{90423316-B8D4-388C-231A-276774C12B60}"/>
          </ac:picMkLst>
        </pc:picChg>
        <pc:picChg chg="add mod modCrop">
          <ac:chgData name="Ryan Liu" userId="0e6b04e675fb75c6" providerId="LiveId" clId="{419C44DD-321C-4AA6-99C5-0CEBE24583A9}" dt="2024-08-12T22:07:50.622" v="1718" actId="1076"/>
          <ac:picMkLst>
            <pc:docMk/>
            <pc:sldMk cId="3429969895" sldId="4606"/>
            <ac:picMk id="8" creationId="{76E46BDD-ECC8-99BD-D078-5ED2933ECA1D}"/>
          </ac:picMkLst>
        </pc:picChg>
      </pc:sldChg>
      <pc:sldChg chg="addSp delSp modSp new mod setBg">
        <pc:chgData name="Ryan Liu" userId="0e6b04e675fb75c6" providerId="LiveId" clId="{419C44DD-321C-4AA6-99C5-0CEBE24583A9}" dt="2024-08-12T22:13:05.186" v="1899" actId="14100"/>
        <pc:sldMkLst>
          <pc:docMk/>
          <pc:sldMk cId="3313633069" sldId="4607"/>
        </pc:sldMkLst>
        <pc:spChg chg="mod">
          <ac:chgData name="Ryan Liu" userId="0e6b04e675fb75c6" providerId="LiveId" clId="{419C44DD-321C-4AA6-99C5-0CEBE24583A9}" dt="2024-08-12T22:10:14.879" v="1851"/>
          <ac:spMkLst>
            <pc:docMk/>
            <pc:sldMk cId="3313633069" sldId="4607"/>
            <ac:spMk id="2" creationId="{E538385B-5473-AEA2-C34D-007D135D4A80}"/>
          </ac:spMkLst>
        </pc:spChg>
        <pc:spChg chg="add del mod">
          <ac:chgData name="Ryan Liu" userId="0e6b04e675fb75c6" providerId="LiveId" clId="{419C44DD-321C-4AA6-99C5-0CEBE24583A9}" dt="2024-08-12T22:13:05.186" v="1899" actId="14100"/>
          <ac:spMkLst>
            <pc:docMk/>
            <pc:sldMk cId="3313633069" sldId="4607"/>
            <ac:spMk id="3" creationId="{F8DFADEA-3071-FFDC-F3D3-9E32A72A871A}"/>
          </ac:spMkLst>
        </pc:spChg>
        <pc:graphicFrameChg chg="add del">
          <ac:chgData name="Ryan Liu" userId="0e6b04e675fb75c6" providerId="LiveId" clId="{419C44DD-321C-4AA6-99C5-0CEBE24583A9}" dt="2024-08-12T22:10:07.637" v="1850" actId="26606"/>
          <ac:graphicFrameMkLst>
            <pc:docMk/>
            <pc:sldMk cId="3313633069" sldId="4607"/>
            <ac:graphicFrameMk id="5" creationId="{B8519FCF-DF93-6F58-1FA5-EEA1E2B51A6E}"/>
          </ac:graphicFrameMkLst>
        </pc:graphicFrameChg>
      </pc:sldChg>
    </pc:docChg>
  </pc:docChgLst>
  <pc:docChgLst>
    <pc:chgData clId="Web-{52E6D772-8F44-4EEC-9EEF-9786A1F6CF16}"/>
    <pc:docChg chg="modSld">
      <pc:chgData name="" userId="" providerId="" clId="Web-{52E6D772-8F44-4EEC-9EEF-9786A1F6CF16}" dt="2024-06-17T22:28:11.201" v="3" actId="20577"/>
      <pc:docMkLst>
        <pc:docMk/>
      </pc:docMkLst>
      <pc:sldChg chg="modSp">
        <pc:chgData name="" userId="" providerId="" clId="Web-{52E6D772-8F44-4EEC-9EEF-9786A1F6CF16}" dt="2024-06-17T22:28:11.201" v="3" actId="20577"/>
        <pc:sldMkLst>
          <pc:docMk/>
          <pc:sldMk cId="2265184079" sldId="256"/>
        </pc:sldMkLst>
        <pc:spChg chg="mod">
          <ac:chgData name="" userId="" providerId="" clId="Web-{52E6D772-8F44-4EEC-9EEF-9786A1F6CF16}" dt="2024-06-17T22:28:11.201" v="3" actId="20577"/>
          <ac:spMkLst>
            <pc:docMk/>
            <pc:sldMk cId="2265184079" sldId="256"/>
            <ac:spMk id="2" creationId="{3651BF6C-46A0-7A63-2B0B-F85C0CE61B84}"/>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741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87722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64440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29809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98154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73897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53889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864441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660298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2E57-028A-188C-FFA1-5F05BEF1E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71888-AADD-7DF9-36CB-3C3A994276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D4F59-EDF4-E421-7E33-0EB3CBDE94E0}"/>
              </a:ext>
            </a:extLst>
          </p:cNvPr>
          <p:cNvSpPr>
            <a:spLocks noGrp="1"/>
          </p:cNvSpPr>
          <p:nvPr>
            <p:ph type="dt" sz="half" idx="10"/>
          </p:nvPr>
        </p:nvSpPr>
        <p:spPr/>
        <p:txBody>
          <a:bodyPr/>
          <a:lstStyle/>
          <a:p>
            <a:fld id="{BFCA96F0-8532-4DB1-A115-A5A95256843A}" type="datetimeFigureOut">
              <a:rPr lang="en-US" smtClean="0"/>
              <a:t>8/12/2024</a:t>
            </a:fld>
            <a:endParaRPr lang="en-US"/>
          </a:p>
        </p:txBody>
      </p:sp>
      <p:sp>
        <p:nvSpPr>
          <p:cNvPr id="5" name="Footer Placeholder 4">
            <a:extLst>
              <a:ext uri="{FF2B5EF4-FFF2-40B4-BE49-F238E27FC236}">
                <a16:creationId xmlns:a16="http://schemas.microsoft.com/office/drawing/2014/main" id="{A2D924AD-643A-1CF9-9315-86F336701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836C9-B1B9-FAB9-238B-3B44B44E301D}"/>
              </a:ext>
            </a:extLst>
          </p:cNvPr>
          <p:cNvSpPr>
            <a:spLocks noGrp="1"/>
          </p:cNvSpPr>
          <p:nvPr>
            <p:ph type="sldNum" sz="quarter" idx="12"/>
          </p:nvPr>
        </p:nvSpPr>
        <p:spPr/>
        <p:txBody>
          <a:bodyPr/>
          <a:lstStyle/>
          <a:p>
            <a:fld id="{84B1C196-E72C-4E6F-98D8-04B079EBF10C}" type="slidenum">
              <a:rPr lang="en-US" smtClean="0"/>
              <a:t>‹#›</a:t>
            </a:fld>
            <a:endParaRPr lang="en-US"/>
          </a:p>
        </p:txBody>
      </p:sp>
    </p:spTree>
    <p:extLst>
      <p:ext uri="{BB962C8B-B14F-4D97-AF65-F5344CB8AC3E}">
        <p14:creationId xmlns:p14="http://schemas.microsoft.com/office/powerpoint/2010/main" val="6594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Picture with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274C8CE4-6594-4434-AA7B-C5DDAFBE02A0}" type="datetime1">
              <a:rPr lang="en-US" smtClean="0"/>
              <a:t>8/12/2024</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lvl1pPr>
          </a:lstStyle>
          <a:p>
            <a:r>
              <a:rPr lang="en-US"/>
              <a:t>Education Planning</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12" name="Picture Placeholder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a:t>Click icon to add picture</a:t>
            </a:r>
            <a:endParaRPr lang="ru-RU"/>
          </a:p>
        </p:txBody>
      </p:sp>
      <p:sp>
        <p:nvSpPr>
          <p:cNvPr id="13" name="Titl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684000" tIns="108000" anchor="ctr" anchorCtr="0">
            <a:normAutofit/>
          </a:bodyPr>
          <a:lstStyle>
            <a:lvl1pPr>
              <a:defRPr sz="3600"/>
            </a:lvl1pPr>
          </a:lstStyle>
          <a:p>
            <a:r>
              <a:rPr lang="en-US"/>
              <a:t>Click to edit Master title style</a:t>
            </a:r>
          </a:p>
        </p:txBody>
      </p:sp>
      <p:sp>
        <p:nvSpPr>
          <p:cNvPr id="14" name="Content Placeholder 2">
            <a:extLst>
              <a:ext uri="{FF2B5EF4-FFF2-40B4-BE49-F238E27FC236}">
                <a16:creationId xmlns:a16="http://schemas.microsoft.com/office/drawing/2014/main" id="{B8349DBD-05C9-497A-BAB7-08CE307FB98A}"/>
              </a:ext>
            </a:extLst>
          </p:cNvPr>
          <p:cNvSpPr>
            <a:spLocks noGrp="1"/>
          </p:cNvSpPr>
          <p:nvPr>
            <p:ph sz="half" idx="1"/>
          </p:nvPr>
        </p:nvSpPr>
        <p:spPr>
          <a:xfrm>
            <a:off x="747981" y="1812759"/>
            <a:ext cx="10905457" cy="4088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79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1400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713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06594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96132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376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9667345-2558-425A-8533-9BFDBCE15005}" type="datetime1">
              <a:rPr lang="en-US" smtClean="0"/>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406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23159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8/12/2024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401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2D6E202-B606-4609-B914-27C9371A1F6D}" type="datetime1">
              <a:rPr lang="en-US" smtClean="0"/>
              <a:t>8/12/2024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09535594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BF6C-46A0-7A63-2B0B-F85C0CE61B84}"/>
              </a:ext>
            </a:extLst>
          </p:cNvPr>
          <p:cNvSpPr>
            <a:spLocks noGrp="1"/>
          </p:cNvSpPr>
          <p:nvPr>
            <p:ph type="ctrTitle"/>
          </p:nvPr>
        </p:nvSpPr>
        <p:spPr>
          <a:xfrm>
            <a:off x="2097903" y="226974"/>
            <a:ext cx="7636831" cy="5054008"/>
          </a:xfrm>
        </p:spPr>
        <p:txBody>
          <a:bodyPr anchor="ctr">
            <a:normAutofit/>
          </a:bodyPr>
          <a:lstStyle/>
          <a:p>
            <a:r>
              <a:rPr lang="zh-CN" altLang="en-US" dirty="0">
                <a:latin typeface="楷体"/>
                <a:ea typeface="楷体"/>
              </a:rPr>
              <a:t>遗产税与赠与税</a:t>
            </a:r>
            <a:endParaRPr lang="zh-CN" altLang="en-US" dirty="0">
              <a:latin typeface="楷体" panose="02010609060101010101" pitchFamily="49" charset="-122"/>
              <a:ea typeface="楷体" panose="02010609060101010101" pitchFamily="49" charset="-122"/>
            </a:endParaRPr>
          </a:p>
        </p:txBody>
      </p:sp>
      <p:sp>
        <p:nvSpPr>
          <p:cNvPr id="3" name="Subtitle 2">
            <a:extLst>
              <a:ext uri="{FF2B5EF4-FFF2-40B4-BE49-F238E27FC236}">
                <a16:creationId xmlns:a16="http://schemas.microsoft.com/office/drawing/2014/main" id="{BF758FD3-10DE-E4CE-C4FD-36D71C6F3E76}"/>
              </a:ext>
            </a:extLst>
          </p:cNvPr>
          <p:cNvSpPr>
            <a:spLocks noGrp="1"/>
          </p:cNvSpPr>
          <p:nvPr>
            <p:ph type="subTitle" idx="1"/>
          </p:nvPr>
        </p:nvSpPr>
        <p:spPr>
          <a:xfrm>
            <a:off x="3916833" y="1380272"/>
            <a:ext cx="3341488" cy="5054008"/>
          </a:xfrm>
        </p:spPr>
        <p:txBody>
          <a:bodyPr anchor="ctr">
            <a:normAutofit/>
          </a:bodyPr>
          <a:lstStyle/>
          <a:p>
            <a:r>
              <a:rPr lang="zh-CN" altLang="en-US" dirty="0">
                <a:ea typeface="宋体"/>
              </a:rPr>
              <a:t>报税系列第七课</a:t>
            </a:r>
            <a:endParaRPr lang="en-US" altLang="zh-CN" dirty="0">
              <a:ea typeface="宋体"/>
            </a:endParaRPr>
          </a:p>
        </p:txBody>
      </p:sp>
      <p:pic>
        <p:nvPicPr>
          <p:cNvPr id="5" name="Picture 4" descr="A dollar sign under an umbrella&#10;&#10;Description automatically generated">
            <a:extLst>
              <a:ext uri="{FF2B5EF4-FFF2-40B4-BE49-F238E27FC236}">
                <a16:creationId xmlns:a16="http://schemas.microsoft.com/office/drawing/2014/main" id="{84EBB961-27CE-6D9C-2C2C-E5F60C7A4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spTree>
    <p:extLst>
      <p:ext uri="{BB962C8B-B14F-4D97-AF65-F5344CB8AC3E}">
        <p14:creationId xmlns:p14="http://schemas.microsoft.com/office/powerpoint/2010/main" val="226518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7" name="Content Placeholder 6">
            <a:extLst>
              <a:ext uri="{FF2B5EF4-FFF2-40B4-BE49-F238E27FC236}">
                <a16:creationId xmlns:a16="http://schemas.microsoft.com/office/drawing/2014/main" id="{6DCE85C0-3503-2F7B-A586-D61A628FF5C8}"/>
              </a:ext>
            </a:extLst>
          </p:cNvPr>
          <p:cNvPicPr>
            <a:picLocks noGrp="1" noChangeAspect="1"/>
          </p:cNvPicPr>
          <p:nvPr>
            <p:ph idx="1"/>
          </p:nvPr>
        </p:nvPicPr>
        <p:blipFill>
          <a:blip r:embed="rId5"/>
          <a:stretch>
            <a:fillRect/>
          </a:stretch>
        </p:blipFill>
        <p:spPr>
          <a:xfrm>
            <a:off x="965017" y="702307"/>
            <a:ext cx="4794651" cy="3367714"/>
          </a:xfrm>
        </p:spPr>
      </p:pic>
      <p:pic>
        <p:nvPicPr>
          <p:cNvPr id="3" name="Picture 2">
            <a:extLst>
              <a:ext uri="{FF2B5EF4-FFF2-40B4-BE49-F238E27FC236}">
                <a16:creationId xmlns:a16="http://schemas.microsoft.com/office/drawing/2014/main" id="{8B73F77B-6D2E-5333-7510-5B7964267DEC}"/>
              </a:ext>
            </a:extLst>
          </p:cNvPr>
          <p:cNvPicPr>
            <a:picLocks noChangeAspect="1"/>
          </p:cNvPicPr>
          <p:nvPr/>
        </p:nvPicPr>
        <p:blipFill>
          <a:blip r:embed="rId6"/>
          <a:stretch>
            <a:fillRect/>
          </a:stretch>
        </p:blipFill>
        <p:spPr>
          <a:xfrm>
            <a:off x="3752891" y="4246801"/>
            <a:ext cx="7210478" cy="1828813"/>
          </a:xfrm>
          <a:prstGeom prst="rect">
            <a:avLst/>
          </a:prstGeom>
        </p:spPr>
      </p:pic>
    </p:spTree>
    <p:extLst>
      <p:ext uri="{BB962C8B-B14F-4D97-AF65-F5344CB8AC3E}">
        <p14:creationId xmlns:p14="http://schemas.microsoft.com/office/powerpoint/2010/main" val="4254194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3" name="Content Placeholder 2">
            <a:extLst>
              <a:ext uri="{FF2B5EF4-FFF2-40B4-BE49-F238E27FC236}">
                <a16:creationId xmlns:a16="http://schemas.microsoft.com/office/drawing/2014/main" id="{4BED69FD-82FA-27E9-D4DA-CAD48433D5F2}"/>
              </a:ext>
            </a:extLst>
          </p:cNvPr>
          <p:cNvSpPr>
            <a:spLocks noGrp="1"/>
          </p:cNvSpPr>
          <p:nvPr>
            <p:ph idx="1"/>
          </p:nvPr>
        </p:nvSpPr>
        <p:spPr/>
        <p:txBody>
          <a:bodyPr/>
          <a:lstStyle/>
          <a:p>
            <a:endParaRPr lang="en-US"/>
          </a:p>
        </p:txBody>
      </p:sp>
      <p:pic>
        <p:nvPicPr>
          <p:cNvPr id="5122" name="Picture 2" descr="WHAT WILL HAPPEN TO YOUR WHEN &#10;YOU NOT AROUND... &#10;Question I : How much asset do you have? &#10;Question 2: Who will benefit from those asset? &#10;Asset &#10;TAURUS &#10;Yes &#10;Has beneficiary &#10;designation? &#10;Need to go &#10;through probate &#10;Beneficiary &#10;Yes &#10;Do you have a &#10;will? &#10;No &#10;Pass under the &#10;pass through &#10;intestacy ">
            <a:extLst>
              <a:ext uri="{FF2B5EF4-FFF2-40B4-BE49-F238E27FC236}">
                <a16:creationId xmlns:a16="http://schemas.microsoft.com/office/drawing/2014/main" id="{A6C8848F-7177-74C1-09CB-20235A7924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026" b="12253"/>
          <a:stretch/>
        </p:blipFill>
        <p:spPr bwMode="auto">
          <a:xfrm>
            <a:off x="537321" y="501745"/>
            <a:ext cx="11370049" cy="549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02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6146" name="Picture 2" descr="TYPE OF &#10;• Bank accounts &#10;• Investment accounts: including both brokerage and advisory accounts &#10;• Retirement accounts &#10;• 401k, 403b, 457, Profit-sharing &#10;• Pensions, Defined Benefit Plan, Cash Balance Plan &#10;• Traditional IRA, Roth IRA, SEP IRA, SIMPLE IRA &#10;• Life Insurance &#10;• Trust &#10;• Living trust / revocable trust &#10;• Irrevocable trust &#10;Other: Real estate, Business interest, Personal properties &#10;TAURUS ">
            <a:extLst>
              <a:ext uri="{FF2B5EF4-FFF2-40B4-BE49-F238E27FC236}">
                <a16:creationId xmlns:a16="http://schemas.microsoft.com/office/drawing/2014/main" id="{36908AA1-A836-0036-7E1E-12891D705D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8" t="6719" r="15348" b="10713"/>
          <a:stretch/>
        </p:blipFill>
        <p:spPr bwMode="auto">
          <a:xfrm>
            <a:off x="1703475" y="872708"/>
            <a:ext cx="9372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91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2745036" y="499164"/>
            <a:ext cx="6297977" cy="747088"/>
          </a:xfrm>
        </p:spPr>
        <p:txBody>
          <a:bodyPr vert="horz" lIns="91440" tIns="45720" rIns="91440" bIns="45720" rtlCol="0" anchor="b">
            <a:normAutofit fontScale="90000"/>
          </a:bodyPr>
          <a:lstStyle/>
          <a:p>
            <a:r>
              <a:rPr lang="zh-CN" altLang="en-US" sz="4800" dirty="0">
                <a:ea typeface="宋体"/>
              </a:rPr>
              <a:t>信托不省所得税</a:t>
            </a: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8" name="Picture 7">
            <a:extLst>
              <a:ext uri="{FF2B5EF4-FFF2-40B4-BE49-F238E27FC236}">
                <a16:creationId xmlns:a16="http://schemas.microsoft.com/office/drawing/2014/main" id="{76E46BDD-ECC8-99BD-D078-5ED2933ECA1D}"/>
              </a:ext>
            </a:extLst>
          </p:cNvPr>
          <p:cNvPicPr>
            <a:picLocks noChangeAspect="1"/>
          </p:cNvPicPr>
          <p:nvPr/>
        </p:nvPicPr>
        <p:blipFill rotWithShape="1">
          <a:blip r:embed="rId5"/>
          <a:srcRect l="5422" r="16570" b="12462"/>
          <a:stretch/>
        </p:blipFill>
        <p:spPr>
          <a:xfrm>
            <a:off x="1963269" y="1434415"/>
            <a:ext cx="8693525" cy="5161223"/>
          </a:xfrm>
          <a:prstGeom prst="rect">
            <a:avLst/>
          </a:prstGeom>
        </p:spPr>
      </p:pic>
    </p:spTree>
    <p:extLst>
      <p:ext uri="{BB962C8B-B14F-4D97-AF65-F5344CB8AC3E}">
        <p14:creationId xmlns:p14="http://schemas.microsoft.com/office/powerpoint/2010/main" val="342996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3" name="Picture 2">
            <a:extLst>
              <a:ext uri="{FF2B5EF4-FFF2-40B4-BE49-F238E27FC236}">
                <a16:creationId xmlns:a16="http://schemas.microsoft.com/office/drawing/2014/main" id="{60713CF6-C902-5269-350C-7E691BB89329}"/>
              </a:ext>
            </a:extLst>
          </p:cNvPr>
          <p:cNvPicPr>
            <a:picLocks noChangeAspect="1"/>
          </p:cNvPicPr>
          <p:nvPr/>
        </p:nvPicPr>
        <p:blipFill>
          <a:blip r:embed="rId5"/>
          <a:stretch>
            <a:fillRect/>
          </a:stretch>
        </p:blipFill>
        <p:spPr>
          <a:xfrm>
            <a:off x="1362638" y="781820"/>
            <a:ext cx="9614643" cy="4807324"/>
          </a:xfrm>
          <a:prstGeom prst="rect">
            <a:avLst/>
          </a:prstGeom>
        </p:spPr>
      </p:pic>
    </p:spTree>
    <p:extLst>
      <p:ext uri="{BB962C8B-B14F-4D97-AF65-F5344CB8AC3E}">
        <p14:creationId xmlns:p14="http://schemas.microsoft.com/office/powerpoint/2010/main" val="398164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385B-5473-AEA2-C34D-007D135D4A80}"/>
              </a:ext>
            </a:extLst>
          </p:cNvPr>
          <p:cNvSpPr>
            <a:spLocks noGrp="1"/>
          </p:cNvSpPr>
          <p:nvPr>
            <p:ph type="title"/>
          </p:nvPr>
        </p:nvSpPr>
        <p:spPr/>
        <p:txBody>
          <a:bodyPr/>
          <a:lstStyle/>
          <a:p>
            <a:r>
              <a:rPr lang="zh-CN" altLang="en-US" dirty="0"/>
              <a:t>三大资产保护工具</a:t>
            </a:r>
            <a:endParaRPr lang="en-US" dirty="0"/>
          </a:p>
        </p:txBody>
      </p:sp>
      <p:sp>
        <p:nvSpPr>
          <p:cNvPr id="3" name="Content Placeholder 2">
            <a:extLst>
              <a:ext uri="{FF2B5EF4-FFF2-40B4-BE49-F238E27FC236}">
                <a16:creationId xmlns:a16="http://schemas.microsoft.com/office/drawing/2014/main" id="{F8DFADEA-3071-FFDC-F3D3-9E32A72A871A}"/>
              </a:ext>
            </a:extLst>
          </p:cNvPr>
          <p:cNvSpPr>
            <a:spLocks noGrp="1"/>
          </p:cNvSpPr>
          <p:nvPr>
            <p:ph idx="1"/>
          </p:nvPr>
        </p:nvSpPr>
        <p:spPr>
          <a:xfrm>
            <a:off x="2154056" y="2428462"/>
            <a:ext cx="8027082" cy="3424107"/>
          </a:xfrm>
        </p:spPr>
        <p:txBody>
          <a:bodyPr/>
          <a:lstStyle/>
          <a:p>
            <a:r>
              <a:rPr lang="en-US" altLang="zh-CN" dirty="0"/>
              <a:t>ERISA</a:t>
            </a:r>
            <a:r>
              <a:rPr lang="en-US" altLang="zh-CN" sz="1200" dirty="0"/>
              <a:t>(</a:t>
            </a:r>
            <a:r>
              <a:rPr lang="en-US" sz="1200" b="0" i="0" dirty="0">
                <a:solidFill>
                  <a:srgbClr val="333333"/>
                </a:solidFill>
                <a:effectLst/>
                <a:highlight>
                  <a:srgbClr val="FFFFFF"/>
                </a:highlight>
                <a:latin typeface="Georgia" panose="02040502050405020303" pitchFamily="18" charset="0"/>
              </a:rPr>
              <a:t>The Employee Retirement Income Security Act)</a:t>
            </a:r>
            <a:r>
              <a:rPr lang="en-US" altLang="zh-CN" sz="1200" dirty="0"/>
              <a:t>– </a:t>
            </a:r>
            <a:r>
              <a:rPr lang="zh-CN" altLang="en-US" dirty="0"/>
              <a:t>保护合格退休计划</a:t>
            </a:r>
            <a:endParaRPr lang="en-US" altLang="zh-CN" dirty="0"/>
          </a:p>
          <a:p>
            <a:r>
              <a:rPr lang="en-US" altLang="zh-CN" dirty="0"/>
              <a:t>Trust – </a:t>
            </a:r>
            <a:r>
              <a:rPr lang="zh-CN" altLang="en-US" dirty="0"/>
              <a:t>保护个人资产和权益</a:t>
            </a:r>
            <a:endParaRPr lang="en-US" altLang="zh-CN" dirty="0"/>
          </a:p>
          <a:p>
            <a:r>
              <a:rPr lang="en-US" altLang="zh-CN" dirty="0"/>
              <a:t>Life Insurance  - </a:t>
            </a:r>
            <a:r>
              <a:rPr lang="zh-CN" altLang="en-US" dirty="0"/>
              <a:t>保护现金流</a:t>
            </a:r>
            <a:endParaRPr lang="en-US" dirty="0"/>
          </a:p>
        </p:txBody>
      </p:sp>
    </p:spTree>
    <p:extLst>
      <p:ext uri="{BB962C8B-B14F-4D97-AF65-F5344CB8AC3E}">
        <p14:creationId xmlns:p14="http://schemas.microsoft.com/office/powerpoint/2010/main" val="331363306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23F5D-3139-4369-8937-F0FD29FE510A}"/>
              </a:ext>
            </a:extLst>
          </p:cNvPr>
          <p:cNvSpPr>
            <a:spLocks noGrp="1"/>
          </p:cNvSpPr>
          <p:nvPr>
            <p:ph type="title"/>
          </p:nvPr>
        </p:nvSpPr>
        <p:spPr>
          <a:solidFill>
            <a:schemeClr val="accent2">
              <a:lumMod val="20000"/>
              <a:lumOff val="80000"/>
              <a:alpha val="50000"/>
            </a:schemeClr>
          </a:solidFill>
        </p:spPr>
        <p:txBody>
          <a:bodyPr/>
          <a:lstStyle/>
          <a:p>
            <a:r>
              <a:rPr lang="zh-CN" altLang="en-US" dirty="0"/>
              <a:t>免责声明</a:t>
            </a:r>
            <a:endParaRPr lang="en-US" dirty="0"/>
          </a:p>
        </p:txBody>
      </p:sp>
      <p:sp>
        <p:nvSpPr>
          <p:cNvPr id="4" name="Content Placeholder 3">
            <a:extLst>
              <a:ext uri="{FF2B5EF4-FFF2-40B4-BE49-F238E27FC236}">
                <a16:creationId xmlns:a16="http://schemas.microsoft.com/office/drawing/2014/main" id="{6E317DFB-693C-41A9-BD4B-F90034934996}"/>
              </a:ext>
            </a:extLst>
          </p:cNvPr>
          <p:cNvSpPr>
            <a:spLocks noGrp="1"/>
          </p:cNvSpPr>
          <p:nvPr>
            <p:ph sz="half" idx="1"/>
          </p:nvPr>
        </p:nvSpPr>
        <p:spPr>
          <a:xfrm>
            <a:off x="711035" y="1600200"/>
            <a:ext cx="10905457" cy="4088418"/>
          </a:xfrm>
        </p:spPr>
        <p:txBody>
          <a:bodyPr>
            <a:normAutofit/>
          </a:bodyPr>
          <a:lstStyle/>
          <a:p>
            <a:pPr marL="0" indent="0">
              <a:buNone/>
            </a:pPr>
            <a:r>
              <a:rPr lang="zh-CN" altLang="en-US" sz="1800" dirty="0"/>
              <a:t>本次课程不对会中包含的信息中获得的任何结果做出任何保证或其他承诺。任何人都不应在未事先咨询自己的税务师、会计师或财务顾问并进行自己的研究和尽职调查之前做出任何财务决定。</a:t>
            </a:r>
            <a:r>
              <a:rPr lang="en-US" sz="1800" dirty="0"/>
              <a:t> </a:t>
            </a:r>
          </a:p>
          <a:p>
            <a:pPr marL="0" indent="0">
              <a:buNone/>
            </a:pPr>
            <a:endParaRPr lang="en-US" sz="1800" dirty="0"/>
          </a:p>
          <a:p>
            <a:pPr marL="0" indent="0">
              <a:buNone/>
            </a:pPr>
            <a:r>
              <a:rPr lang="zh-CN" altLang="en-US" sz="1800" dirty="0"/>
              <a:t>本次课程上包含或通过本次课程提供的内容仅用作信息共享和教育目的。它无意也不构成法律建议或投资建议，也不构成专业客户关系。不保证或保证此内容的准确性、完整性、充分性和时效性。您使用本课程上的信息或从本课程上获取资料的风险由您自行承担。</a:t>
            </a:r>
            <a:endParaRPr lang="en-US" sz="1800" dirty="0"/>
          </a:p>
        </p:txBody>
      </p:sp>
      <p:pic>
        <p:nvPicPr>
          <p:cNvPr id="5" name="Picture 4" descr="A dollar sign under an umbrella&#10;&#10;Description automatically generated">
            <a:extLst>
              <a:ext uri="{FF2B5EF4-FFF2-40B4-BE49-F238E27FC236}">
                <a16:creationId xmlns:a16="http://schemas.microsoft.com/office/drawing/2014/main" id="{D916CB40-A866-B9CF-1E13-86BD9B327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spTree>
    <p:extLst>
      <p:ext uri="{BB962C8B-B14F-4D97-AF65-F5344CB8AC3E}">
        <p14:creationId xmlns:p14="http://schemas.microsoft.com/office/powerpoint/2010/main" val="250590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883594" y="695560"/>
            <a:ext cx="6297977" cy="747088"/>
          </a:xfrm>
        </p:spPr>
        <p:txBody>
          <a:bodyPr vert="horz" lIns="91440" tIns="45720" rIns="91440" bIns="45720" rtlCol="0" anchor="b">
            <a:normAutofit fontScale="90000"/>
          </a:bodyPr>
          <a:lstStyle/>
          <a:p>
            <a:r>
              <a:rPr lang="zh-CN" altLang="en-US" sz="4800" dirty="0">
                <a:ea typeface="宋体"/>
              </a:rPr>
              <a:t>资产转移</a:t>
            </a: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4" name="Content Placeholder 3">
            <a:extLst>
              <a:ext uri="{FF2B5EF4-FFF2-40B4-BE49-F238E27FC236}">
                <a16:creationId xmlns:a16="http://schemas.microsoft.com/office/drawing/2014/main" id="{EC75D639-723F-2234-F17D-832543FA0C5B}"/>
              </a:ext>
            </a:extLst>
          </p:cNvPr>
          <p:cNvSpPr>
            <a:spLocks noGrp="1"/>
          </p:cNvSpPr>
          <p:nvPr>
            <p:ph idx="1"/>
          </p:nvPr>
        </p:nvSpPr>
        <p:spPr>
          <a:xfrm>
            <a:off x="2421676" y="2140460"/>
            <a:ext cx="7783177" cy="3424107"/>
          </a:xfrm>
        </p:spPr>
        <p:txBody>
          <a:bodyPr vert="horz" lIns="91440" tIns="45720" rIns="91440" bIns="45720" rtlCol="0" anchor="t">
            <a:normAutofit/>
          </a:bodyPr>
          <a:lstStyle/>
          <a:p>
            <a:pPr>
              <a:buClr>
                <a:srgbClr val="000000"/>
              </a:buClr>
            </a:pPr>
            <a:r>
              <a:rPr lang="zh-CN" altLang="en-US" dirty="0">
                <a:solidFill>
                  <a:srgbClr val="000000"/>
                </a:solidFill>
                <a:ea typeface="ＭＳ Ｐゴシック"/>
                <a:cs typeface="+mn-lt"/>
              </a:rPr>
              <a:t>身故 </a:t>
            </a:r>
            <a:r>
              <a:rPr lang="en-US" altLang="zh-CN" dirty="0">
                <a:solidFill>
                  <a:srgbClr val="000000"/>
                </a:solidFill>
                <a:ea typeface="ＭＳ Ｐゴシック"/>
                <a:cs typeface="+mn-lt"/>
              </a:rPr>
              <a:t>– </a:t>
            </a:r>
            <a:r>
              <a:rPr lang="zh-CN" altLang="en-US" dirty="0">
                <a:solidFill>
                  <a:srgbClr val="000000"/>
                </a:solidFill>
                <a:ea typeface="ＭＳ Ｐゴシック"/>
                <a:cs typeface="+mn-lt"/>
              </a:rPr>
              <a:t>遗产税 （</a:t>
            </a:r>
            <a:r>
              <a:rPr lang="en-US" altLang="zh-CN" dirty="0">
                <a:solidFill>
                  <a:srgbClr val="000000"/>
                </a:solidFill>
                <a:ea typeface="ＭＳ Ｐゴシック"/>
                <a:cs typeface="+mn-lt"/>
              </a:rPr>
              <a:t>Estate Tax</a:t>
            </a:r>
            <a:r>
              <a:rPr lang="zh-CN" altLang="en-US" dirty="0">
                <a:solidFill>
                  <a:srgbClr val="000000"/>
                </a:solidFill>
                <a:ea typeface="ＭＳ Ｐゴシック"/>
                <a:cs typeface="+mn-lt"/>
              </a:rPr>
              <a:t>）</a:t>
            </a:r>
            <a:endParaRPr lang="zh-CN" dirty="0">
              <a:latin typeface="ＭＳ Ｐゴシック"/>
              <a:ea typeface="ＭＳ Ｐゴシック"/>
            </a:endParaRPr>
          </a:p>
          <a:p>
            <a:pPr>
              <a:buClr>
                <a:srgbClr val="000000"/>
              </a:buClr>
            </a:pPr>
            <a:r>
              <a:rPr lang="zh-CN" altLang="en-US" dirty="0">
                <a:solidFill>
                  <a:srgbClr val="000000"/>
                </a:solidFill>
                <a:latin typeface="ＭＳ Ｐゴシック"/>
                <a:ea typeface="ＭＳ Ｐゴシック"/>
                <a:cs typeface="+mn-lt"/>
              </a:rPr>
              <a:t>赠与 </a:t>
            </a:r>
            <a:r>
              <a:rPr lang="en-US" altLang="zh-CN" dirty="0">
                <a:solidFill>
                  <a:srgbClr val="000000"/>
                </a:solidFill>
                <a:latin typeface="ＭＳ Ｐゴシック"/>
                <a:ea typeface="ＭＳ Ｐゴシック"/>
                <a:cs typeface="+mn-lt"/>
              </a:rPr>
              <a:t>– </a:t>
            </a:r>
            <a:r>
              <a:rPr lang="zh-CN" altLang="en-US" dirty="0">
                <a:solidFill>
                  <a:srgbClr val="000000"/>
                </a:solidFill>
                <a:latin typeface="ＭＳ Ｐゴシック"/>
                <a:ea typeface="ＭＳ Ｐゴシック"/>
                <a:cs typeface="+mn-lt"/>
              </a:rPr>
              <a:t>赠与税 （</a:t>
            </a:r>
            <a:r>
              <a:rPr lang="en-US" altLang="zh-CN" dirty="0">
                <a:solidFill>
                  <a:srgbClr val="000000"/>
                </a:solidFill>
                <a:latin typeface="ＭＳ Ｐゴシック"/>
                <a:ea typeface="ＭＳ Ｐゴシック"/>
                <a:cs typeface="+mn-lt"/>
              </a:rPr>
              <a:t>Gift Tax)</a:t>
            </a:r>
          </a:p>
          <a:p>
            <a:pPr>
              <a:buClr>
                <a:srgbClr val="000000"/>
              </a:buClr>
            </a:pPr>
            <a:r>
              <a:rPr lang="zh-CN" altLang="en-US" dirty="0">
                <a:solidFill>
                  <a:srgbClr val="000000"/>
                </a:solidFill>
                <a:latin typeface="ＭＳ Ｐゴシック"/>
                <a:ea typeface="ＭＳ Ｐゴシック"/>
                <a:cs typeface="+mn-lt"/>
              </a:rPr>
              <a:t>交易 </a:t>
            </a:r>
            <a:r>
              <a:rPr lang="en-US" altLang="zh-CN" dirty="0">
                <a:solidFill>
                  <a:srgbClr val="000000"/>
                </a:solidFill>
                <a:latin typeface="ＭＳ Ｐゴシック"/>
                <a:ea typeface="ＭＳ Ｐゴシック"/>
                <a:cs typeface="+mn-lt"/>
              </a:rPr>
              <a:t>– </a:t>
            </a:r>
            <a:r>
              <a:rPr lang="zh-CN" altLang="en-US" dirty="0">
                <a:solidFill>
                  <a:srgbClr val="000000"/>
                </a:solidFill>
                <a:latin typeface="ＭＳ Ｐゴシック"/>
                <a:ea typeface="ＭＳ Ｐゴシック"/>
                <a:cs typeface="+mn-lt"/>
              </a:rPr>
              <a:t>资本利得税 （</a:t>
            </a:r>
            <a:r>
              <a:rPr lang="en-US" altLang="zh-CN" dirty="0">
                <a:solidFill>
                  <a:srgbClr val="000000"/>
                </a:solidFill>
                <a:latin typeface="ＭＳ Ｐゴシック"/>
                <a:ea typeface="ＭＳ Ｐゴシック"/>
                <a:cs typeface="+mn-lt"/>
              </a:rPr>
              <a:t>capital gain tax)</a:t>
            </a:r>
          </a:p>
          <a:p>
            <a:pPr>
              <a:buClr>
                <a:srgbClr val="000000"/>
              </a:buClr>
            </a:pPr>
            <a:endParaRPr lang="zh-CN" altLang="en-US" dirty="0">
              <a:ea typeface="ＭＳ Ｐゴシック"/>
            </a:endParaRPr>
          </a:p>
          <a:p>
            <a:pPr lvl="1"/>
            <a:endParaRPr lang="en-US" altLang="zh-CN" dirty="0">
              <a:ea typeface="ＭＳ Ｐゴシック"/>
            </a:endParaRPr>
          </a:p>
          <a:p>
            <a:endParaRPr lang="en-US" altLang="ja-JP" dirty="0">
              <a:ea typeface="ＭＳ Ｐゴシック"/>
            </a:endParaRPr>
          </a:p>
        </p:txBody>
      </p:sp>
    </p:spTree>
    <p:extLst>
      <p:ext uri="{BB962C8B-B14F-4D97-AF65-F5344CB8AC3E}">
        <p14:creationId xmlns:p14="http://schemas.microsoft.com/office/powerpoint/2010/main" val="89767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2739288" y="220431"/>
            <a:ext cx="6297977" cy="747088"/>
          </a:xfrm>
        </p:spPr>
        <p:txBody>
          <a:bodyPr vert="horz" lIns="91440" tIns="45720" rIns="91440" bIns="45720" rtlCol="0" anchor="b">
            <a:normAutofit fontScale="90000"/>
          </a:bodyPr>
          <a:lstStyle/>
          <a:p>
            <a:r>
              <a:rPr lang="zh-CN" altLang="en-US" sz="4800" dirty="0">
                <a:ea typeface="宋体"/>
              </a:rPr>
              <a:t>赠与税</a:t>
            </a: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4" name="Content Placeholder 3">
            <a:extLst>
              <a:ext uri="{FF2B5EF4-FFF2-40B4-BE49-F238E27FC236}">
                <a16:creationId xmlns:a16="http://schemas.microsoft.com/office/drawing/2014/main" id="{EC75D639-723F-2234-F17D-832543FA0C5B}"/>
              </a:ext>
            </a:extLst>
          </p:cNvPr>
          <p:cNvSpPr>
            <a:spLocks noGrp="1"/>
          </p:cNvSpPr>
          <p:nvPr>
            <p:ph idx="1"/>
          </p:nvPr>
        </p:nvSpPr>
        <p:spPr>
          <a:xfrm>
            <a:off x="908530" y="1545972"/>
            <a:ext cx="7783177" cy="3586032"/>
          </a:xfrm>
        </p:spPr>
        <p:txBody>
          <a:bodyPr vert="horz" lIns="91440" tIns="45720" rIns="91440" bIns="45720" rtlCol="0" anchor="t">
            <a:normAutofit fontScale="92500" lnSpcReduction="20000"/>
          </a:bodyPr>
          <a:lstStyle/>
          <a:p>
            <a:pPr lvl="1">
              <a:buFont typeface="Wingdings" panose="020B0604020202020204" pitchFamily="34" charset="0"/>
              <a:buChar char="Ø"/>
            </a:pPr>
            <a:r>
              <a:rPr lang="zh-CN" altLang="en-US" dirty="0">
                <a:ea typeface="ＭＳ Ｐゴシック"/>
              </a:rPr>
              <a:t>赠与方申报</a:t>
            </a:r>
            <a:endParaRPr lang="en-US" altLang="zh-CN" dirty="0">
              <a:ea typeface="ＭＳ Ｐゴシック"/>
            </a:endParaRPr>
          </a:p>
          <a:p>
            <a:pPr lvl="1">
              <a:buFont typeface="Wingdings" panose="020B0604020202020204" pitchFamily="34" charset="0"/>
              <a:buChar char="Ø"/>
            </a:pPr>
            <a:r>
              <a:rPr lang="zh-CN" altLang="en-US" dirty="0">
                <a:ea typeface="ＭＳ Ｐゴシック"/>
              </a:rPr>
              <a:t>年度免税额：</a:t>
            </a:r>
            <a:r>
              <a:rPr lang="en-US" altLang="zh-CN" dirty="0">
                <a:ea typeface="ＭＳ Ｐゴシック"/>
              </a:rPr>
              <a:t>$18000 / </a:t>
            </a:r>
            <a:r>
              <a:rPr lang="zh-CN" altLang="en-US" dirty="0">
                <a:ea typeface="ＭＳ Ｐゴシック"/>
              </a:rPr>
              <a:t>受赠人</a:t>
            </a:r>
            <a:endParaRPr lang="en-US" altLang="zh-CN" dirty="0">
              <a:ea typeface="ＭＳ Ｐゴシック"/>
            </a:endParaRPr>
          </a:p>
          <a:p>
            <a:pPr lvl="1">
              <a:buFont typeface="Wingdings" panose="020B0604020202020204" pitchFamily="34" charset="0"/>
              <a:buChar char="Ø"/>
            </a:pPr>
            <a:r>
              <a:rPr lang="en-US" altLang="zh-CN" dirty="0">
                <a:ea typeface="ＭＳ Ｐゴシック"/>
              </a:rPr>
              <a:t>Form 709:</a:t>
            </a:r>
          </a:p>
          <a:p>
            <a:pPr lvl="1">
              <a:buFont typeface="Wingdings" panose="020B0604020202020204" pitchFamily="34" charset="0"/>
              <a:buChar char="Ø"/>
            </a:pPr>
            <a:r>
              <a:rPr lang="zh-CN" altLang="en-US" dirty="0">
                <a:ea typeface="ＭＳ Ｐゴシック"/>
              </a:rPr>
              <a:t>终生免税额：</a:t>
            </a:r>
            <a:r>
              <a:rPr lang="en-US" altLang="zh-CN" dirty="0">
                <a:ea typeface="ＭＳ Ｐゴシック"/>
              </a:rPr>
              <a:t>$13.61 million </a:t>
            </a:r>
            <a:r>
              <a:rPr lang="zh-CN" altLang="en-US" dirty="0">
                <a:ea typeface="ＭＳ Ｐゴシック"/>
              </a:rPr>
              <a:t>（</a:t>
            </a:r>
            <a:r>
              <a:rPr lang="en-US" altLang="zh-CN" dirty="0">
                <a:ea typeface="ＭＳ Ｐゴシック"/>
              </a:rPr>
              <a:t>2025 Sunset</a:t>
            </a:r>
            <a:r>
              <a:rPr lang="zh-CN" altLang="en-US" dirty="0">
                <a:ea typeface="ＭＳ Ｐゴシック"/>
              </a:rPr>
              <a:t>）</a:t>
            </a:r>
            <a:endParaRPr lang="en-US" altLang="zh-CN" dirty="0">
              <a:ea typeface="ＭＳ Ｐゴシック"/>
            </a:endParaRPr>
          </a:p>
          <a:p>
            <a:pPr lvl="1">
              <a:buFont typeface="Wingdings" panose="020B0604020202020204" pitchFamily="34" charset="0"/>
              <a:buChar char="Ø"/>
            </a:pPr>
            <a:r>
              <a:rPr lang="zh-CN" altLang="en-US" dirty="0">
                <a:ea typeface="ＭＳ Ｐゴシック"/>
              </a:rPr>
              <a:t>不算赠与：</a:t>
            </a:r>
            <a:endParaRPr lang="en-US" altLang="zh-CN" dirty="0">
              <a:ea typeface="ＭＳ Ｐゴシック"/>
            </a:endParaRPr>
          </a:p>
          <a:p>
            <a:pPr lvl="2">
              <a:buFont typeface="Wingdings" panose="020B0604020202020204" pitchFamily="34" charset="0"/>
              <a:buChar char="Ø"/>
            </a:pPr>
            <a:r>
              <a:rPr lang="zh-CN" altLang="en-US" dirty="0">
                <a:ea typeface="ＭＳ Ｐゴシック"/>
              </a:rPr>
              <a:t>支付他人的学费和医药费</a:t>
            </a:r>
            <a:endParaRPr lang="en-US" altLang="zh-CN" dirty="0">
              <a:ea typeface="ＭＳ Ｐゴシック"/>
            </a:endParaRPr>
          </a:p>
          <a:p>
            <a:pPr lvl="2">
              <a:buFont typeface="Wingdings" panose="020B0604020202020204" pitchFamily="34" charset="0"/>
              <a:buChar char="Ø"/>
            </a:pPr>
            <a:r>
              <a:rPr lang="zh-CN" altLang="en-US" dirty="0">
                <a:ea typeface="ＭＳ Ｐゴシック"/>
              </a:rPr>
              <a:t>慈善机构</a:t>
            </a:r>
            <a:endParaRPr lang="en-US" altLang="zh-CN" dirty="0">
              <a:ea typeface="ＭＳ Ｐゴシック"/>
            </a:endParaRPr>
          </a:p>
          <a:p>
            <a:pPr lvl="2">
              <a:buFont typeface="Wingdings" panose="020B0604020202020204" pitchFamily="34" charset="0"/>
              <a:buChar char="Ø"/>
            </a:pPr>
            <a:r>
              <a:rPr lang="zh-CN" altLang="en-US" dirty="0">
                <a:ea typeface="ＭＳ Ｐゴシック"/>
              </a:rPr>
              <a:t>赠与给自己的居民配偶</a:t>
            </a:r>
            <a:endParaRPr lang="en-US" altLang="zh-CN" dirty="0">
              <a:ea typeface="ＭＳ Ｐゴシック"/>
            </a:endParaRPr>
          </a:p>
          <a:p>
            <a:pPr lvl="3">
              <a:buFont typeface="Wingdings" panose="020B0604020202020204" pitchFamily="34" charset="0"/>
              <a:buChar char="Ø"/>
            </a:pPr>
            <a:r>
              <a:rPr lang="zh-CN" altLang="en-US" dirty="0">
                <a:ea typeface="ＭＳ Ｐゴシック"/>
              </a:rPr>
              <a:t>赠与外国配偶： </a:t>
            </a:r>
            <a:r>
              <a:rPr lang="en-US" altLang="zh-CN" dirty="0">
                <a:ea typeface="ＭＳ Ｐゴシック"/>
              </a:rPr>
              <a:t>$185,000/</a:t>
            </a:r>
            <a:r>
              <a:rPr lang="zh-CN" altLang="en-US" dirty="0">
                <a:ea typeface="ＭＳ Ｐゴシック"/>
              </a:rPr>
              <a:t>年</a:t>
            </a:r>
            <a:r>
              <a:rPr lang="en-US" altLang="zh-CN" dirty="0">
                <a:ea typeface="ＭＳ Ｐゴシック"/>
              </a:rPr>
              <a:t>	</a:t>
            </a:r>
          </a:p>
          <a:p>
            <a:pPr lvl="1">
              <a:buFont typeface="Wingdings" panose="020B0604020202020204" pitchFamily="34" charset="0"/>
              <a:buChar char="Ø"/>
            </a:pPr>
            <a:r>
              <a:rPr lang="zh-CN" altLang="en-US" dirty="0">
                <a:ea typeface="ＭＳ Ｐゴシック"/>
              </a:rPr>
              <a:t>外国人赠与： </a:t>
            </a:r>
            <a:r>
              <a:rPr lang="en-US" altLang="zh-CN" dirty="0">
                <a:ea typeface="ＭＳ Ｐゴシック"/>
              </a:rPr>
              <a:t>3520</a:t>
            </a:r>
          </a:p>
          <a:p>
            <a:pPr lvl="1">
              <a:buFont typeface="Wingdings" panose="020B0604020202020204" pitchFamily="34" charset="0"/>
              <a:buChar char="Ø"/>
            </a:pPr>
            <a:r>
              <a:rPr lang="zh-CN" altLang="en-US" dirty="0">
                <a:ea typeface="ＭＳ Ｐゴシック"/>
              </a:rPr>
              <a:t>赠与外国人： 等同于赠与美国居民</a:t>
            </a:r>
            <a:endParaRPr lang="en-US" altLang="zh-CN" dirty="0">
              <a:ea typeface="ＭＳ Ｐゴシック"/>
            </a:endParaRPr>
          </a:p>
          <a:p>
            <a:pPr lvl="1">
              <a:buFont typeface="Wingdings" panose="020B0604020202020204" pitchFamily="34" charset="0"/>
              <a:buChar char="Ø"/>
            </a:pPr>
            <a:endParaRPr lang="en-US" altLang="zh-CN" dirty="0">
              <a:ea typeface="ＭＳ Ｐゴシック"/>
            </a:endParaRPr>
          </a:p>
          <a:p>
            <a:pPr marL="457200" lvl="1" indent="0">
              <a:buClr>
                <a:srgbClr val="000000"/>
              </a:buClr>
              <a:buNone/>
            </a:pPr>
            <a:endParaRPr lang="en-US" dirty="0">
              <a:ea typeface="+mn-lt"/>
              <a:cs typeface="+mn-lt"/>
            </a:endParaRPr>
          </a:p>
          <a:p>
            <a:pPr lvl="1">
              <a:buClr>
                <a:srgbClr val="000000"/>
              </a:buClr>
              <a:buFont typeface="Wingdings" panose="020B0604020202020204" pitchFamily="34" charset="0"/>
              <a:buChar char="Ø"/>
            </a:pPr>
            <a:endParaRPr lang="en-US" altLang="zh-CN" dirty="0">
              <a:ea typeface="ＭＳ Ｐゴシック"/>
            </a:endParaRPr>
          </a:p>
          <a:p>
            <a:pPr>
              <a:buFont typeface="Wingdings" panose="020B0604020202020204" pitchFamily="34" charset="0"/>
              <a:buChar char="q"/>
            </a:pPr>
            <a:endParaRPr lang="en-US" altLang="ja-JP" dirty="0">
              <a:ea typeface="ＭＳ Ｐゴシック"/>
            </a:endParaRPr>
          </a:p>
        </p:txBody>
      </p:sp>
      <p:graphicFrame>
        <p:nvGraphicFramePr>
          <p:cNvPr id="8" name="Table 7">
            <a:extLst>
              <a:ext uri="{FF2B5EF4-FFF2-40B4-BE49-F238E27FC236}">
                <a16:creationId xmlns:a16="http://schemas.microsoft.com/office/drawing/2014/main" id="{E97E1CEF-A2DC-D928-93A8-3A93C4A1C0FE}"/>
              </a:ext>
            </a:extLst>
          </p:cNvPr>
          <p:cNvGraphicFramePr>
            <a:graphicFrameLocks noGrp="1"/>
          </p:cNvGraphicFramePr>
          <p:nvPr>
            <p:extLst>
              <p:ext uri="{D42A27DB-BD31-4B8C-83A1-F6EECF244321}">
                <p14:modId xmlns:p14="http://schemas.microsoft.com/office/powerpoint/2010/main" val="3443326599"/>
              </p:ext>
            </p:extLst>
          </p:nvPr>
        </p:nvGraphicFramePr>
        <p:xfrm>
          <a:off x="5946682" y="1830228"/>
          <a:ext cx="6181166" cy="3017520"/>
        </p:xfrm>
        <a:graphic>
          <a:graphicData uri="http://schemas.openxmlformats.org/drawingml/2006/table">
            <a:tbl>
              <a:tblPr/>
              <a:tblGrid>
                <a:gridCol w="3090583">
                  <a:extLst>
                    <a:ext uri="{9D8B030D-6E8A-4147-A177-3AD203B41FA5}">
                      <a16:colId xmlns:a16="http://schemas.microsoft.com/office/drawing/2014/main" val="519816445"/>
                    </a:ext>
                  </a:extLst>
                </a:gridCol>
                <a:gridCol w="3090583">
                  <a:extLst>
                    <a:ext uri="{9D8B030D-6E8A-4147-A177-3AD203B41FA5}">
                      <a16:colId xmlns:a16="http://schemas.microsoft.com/office/drawing/2014/main" val="4042541496"/>
                    </a:ext>
                  </a:extLst>
                </a:gridCol>
              </a:tblGrid>
              <a:tr h="0">
                <a:tc gridSpan="2">
                  <a:txBody>
                    <a:bodyPr/>
                    <a:lstStyle/>
                    <a:p>
                      <a:pPr algn="l" fontAlgn="t"/>
                      <a:r>
                        <a:rPr lang="en-US">
                          <a:effectLst/>
                          <a:latin typeface="Cabin-semi-bold"/>
                        </a:rPr>
                        <a:t>Gifts vs. Non-Gifts</a:t>
                      </a:r>
                    </a:p>
                  </a:txBody>
                  <a:tcPr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210075682"/>
                  </a:ext>
                </a:extLst>
              </a:tr>
              <a:tr h="0">
                <a:tc>
                  <a:txBody>
                    <a:bodyPr/>
                    <a:lstStyle/>
                    <a:p>
                      <a:pPr algn="l" fontAlgn="t"/>
                      <a:r>
                        <a:rPr lang="en-US" b="1">
                          <a:effectLst/>
                          <a:latin typeface="SourceSansPro"/>
                        </a:rPr>
                        <a:t>Included as a Gift</a:t>
                      </a:r>
                      <a:r>
                        <a:rPr lang="en-US">
                          <a:effectLst/>
                        </a:rPr>
                        <a:t> </a:t>
                      </a:r>
                    </a:p>
                  </a:txBody>
                  <a:tcPr anchor="ctr">
                    <a:lnL>
                      <a:noFill/>
                    </a:lnL>
                    <a:lnR w="4763" cap="flat" cmpd="sng" algn="ctr">
                      <a:solidFill>
                        <a:srgbClr val="D4D4D4"/>
                      </a:solidFill>
                      <a:prstDash val="solid"/>
                      <a:round/>
                      <a:headEnd type="none" w="med" len="med"/>
                      <a:tailEnd type="none" w="med" len="med"/>
                    </a:lnR>
                    <a:lnT>
                      <a:noFill/>
                    </a:lnT>
                    <a:lnB>
                      <a:noFill/>
                    </a:lnB>
                    <a:solidFill>
                      <a:srgbClr val="F5F5F6"/>
                    </a:solidFill>
                  </a:tcPr>
                </a:tc>
                <a:tc>
                  <a:txBody>
                    <a:bodyPr/>
                    <a:lstStyle/>
                    <a:p>
                      <a:pPr algn="l" fontAlgn="t"/>
                      <a:r>
                        <a:rPr lang="en-US" b="1">
                          <a:effectLst/>
                          <a:latin typeface="SourceSansPro"/>
                        </a:rPr>
                        <a:t>Excluded</a:t>
                      </a:r>
                      <a:r>
                        <a:rPr lang="en-US">
                          <a:effectLst/>
                        </a:rPr>
                        <a:t> </a:t>
                      </a:r>
                      <a:r>
                        <a:rPr lang="en-US" b="1">
                          <a:effectLst/>
                          <a:latin typeface="SourceSansPro"/>
                        </a:rPr>
                        <a:t>from Gifts</a:t>
                      </a:r>
                      <a:endParaRPr lang="en-US">
                        <a:effectLst/>
                      </a:endParaRPr>
                    </a:p>
                  </a:txBody>
                  <a:tcPr anchor="ctr">
                    <a:lnL w="4763" cap="flat" cmpd="sng" algn="ctr">
                      <a:solidFill>
                        <a:srgbClr val="D4D4D4"/>
                      </a:solidFill>
                      <a:prstDash val="solid"/>
                      <a:round/>
                      <a:headEnd type="none" w="med" len="med"/>
                      <a:tailEnd type="none" w="med" len="med"/>
                    </a:lnL>
                    <a:lnR>
                      <a:noFill/>
                    </a:lnR>
                    <a:lnT>
                      <a:noFill/>
                    </a:lnT>
                    <a:lnB>
                      <a:noFill/>
                    </a:lnB>
                    <a:solidFill>
                      <a:srgbClr val="F5F5F6"/>
                    </a:solidFill>
                  </a:tcPr>
                </a:tc>
                <a:extLst>
                  <a:ext uri="{0D108BD9-81ED-4DB2-BD59-A6C34878D82A}">
                    <a16:rowId xmlns:a16="http://schemas.microsoft.com/office/drawing/2014/main" val="3315464276"/>
                  </a:ext>
                </a:extLst>
              </a:tr>
              <a:tr h="0">
                <a:tc>
                  <a:txBody>
                    <a:bodyPr/>
                    <a:lstStyle/>
                    <a:p>
                      <a:pPr algn="l" fontAlgn="t"/>
                      <a:r>
                        <a:rPr lang="en-US">
                          <a:effectLst/>
                        </a:rPr>
                        <a:t>Cash </a:t>
                      </a:r>
                    </a:p>
                  </a:txBody>
                  <a:tcPr anchor="ctr">
                    <a:lnL>
                      <a:noFill/>
                    </a:lnL>
                    <a:lnR w="4763" cap="flat" cmpd="sng" algn="ctr">
                      <a:solidFill>
                        <a:srgbClr val="D4D4D4"/>
                      </a:solidFill>
                      <a:prstDash val="solid"/>
                      <a:round/>
                      <a:headEnd type="none" w="med" len="med"/>
                      <a:tailEnd type="none" w="med" len="med"/>
                    </a:lnR>
                    <a:lnT>
                      <a:noFill/>
                    </a:lnT>
                    <a:lnB>
                      <a:noFill/>
                    </a:lnB>
                    <a:solidFill>
                      <a:srgbClr val="FFFFFF"/>
                    </a:solidFill>
                  </a:tcPr>
                </a:tc>
                <a:tc>
                  <a:txBody>
                    <a:bodyPr/>
                    <a:lstStyle/>
                    <a:p>
                      <a:pPr algn="l" fontAlgn="t"/>
                      <a:r>
                        <a:rPr lang="en-US">
                          <a:effectLst/>
                        </a:rPr>
                        <a:t>Educational expenses for someone else </a:t>
                      </a:r>
                    </a:p>
                  </a:txBody>
                  <a:tcPr anchor="ctr">
                    <a:lnL w="4763" cap="flat" cmpd="sng" algn="ctr">
                      <a:solidFill>
                        <a:srgbClr val="D4D4D4"/>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82485898"/>
                  </a:ext>
                </a:extLst>
              </a:tr>
              <a:tr h="0">
                <a:tc>
                  <a:txBody>
                    <a:bodyPr/>
                    <a:lstStyle/>
                    <a:p>
                      <a:pPr algn="l" fontAlgn="t"/>
                      <a:r>
                        <a:rPr lang="en-US">
                          <a:effectLst/>
                        </a:rPr>
                        <a:t>Securities, such as stocks and bonds </a:t>
                      </a:r>
                    </a:p>
                  </a:txBody>
                  <a:tcPr anchor="ctr">
                    <a:lnL>
                      <a:noFill/>
                    </a:lnL>
                    <a:lnR w="4763" cap="flat" cmpd="sng" algn="ctr">
                      <a:solidFill>
                        <a:srgbClr val="D4D4D4"/>
                      </a:solidFill>
                      <a:prstDash val="solid"/>
                      <a:round/>
                      <a:headEnd type="none" w="med" len="med"/>
                      <a:tailEnd type="none" w="med" len="med"/>
                    </a:lnR>
                    <a:lnT>
                      <a:noFill/>
                    </a:lnT>
                    <a:lnB>
                      <a:noFill/>
                    </a:lnB>
                    <a:solidFill>
                      <a:srgbClr val="F5F5F6"/>
                    </a:solidFill>
                  </a:tcPr>
                </a:tc>
                <a:tc>
                  <a:txBody>
                    <a:bodyPr/>
                    <a:lstStyle/>
                    <a:p>
                      <a:pPr algn="l" fontAlgn="t"/>
                      <a:r>
                        <a:rPr lang="en-US">
                          <a:effectLst/>
                        </a:rPr>
                        <a:t>Medical expenses for someone else </a:t>
                      </a:r>
                    </a:p>
                  </a:txBody>
                  <a:tcPr anchor="ctr">
                    <a:lnL w="4763" cap="flat" cmpd="sng" algn="ctr">
                      <a:solidFill>
                        <a:srgbClr val="D4D4D4"/>
                      </a:solidFill>
                      <a:prstDash val="solid"/>
                      <a:round/>
                      <a:headEnd type="none" w="med" len="med"/>
                      <a:tailEnd type="none" w="med" len="med"/>
                    </a:lnL>
                    <a:lnR>
                      <a:noFill/>
                    </a:lnR>
                    <a:lnT>
                      <a:noFill/>
                    </a:lnT>
                    <a:lnB>
                      <a:noFill/>
                    </a:lnB>
                    <a:solidFill>
                      <a:srgbClr val="F5F5F6"/>
                    </a:solidFill>
                  </a:tcPr>
                </a:tc>
                <a:extLst>
                  <a:ext uri="{0D108BD9-81ED-4DB2-BD59-A6C34878D82A}">
                    <a16:rowId xmlns:a16="http://schemas.microsoft.com/office/drawing/2014/main" val="3694028319"/>
                  </a:ext>
                </a:extLst>
              </a:tr>
              <a:tr h="0">
                <a:tc>
                  <a:txBody>
                    <a:bodyPr/>
                    <a:lstStyle/>
                    <a:p>
                      <a:pPr algn="l" fontAlgn="t"/>
                      <a:r>
                        <a:rPr lang="en-US">
                          <a:effectLst/>
                        </a:rPr>
                        <a:t>Real estate and vehicles</a:t>
                      </a:r>
                    </a:p>
                  </a:txBody>
                  <a:tcPr anchor="ctr">
                    <a:lnL>
                      <a:noFill/>
                    </a:lnL>
                    <a:lnR w="4763" cap="flat" cmpd="sng" algn="ctr">
                      <a:solidFill>
                        <a:srgbClr val="D4D4D4"/>
                      </a:solidFill>
                      <a:prstDash val="solid"/>
                      <a:round/>
                      <a:headEnd type="none" w="med" len="med"/>
                      <a:tailEnd type="none" w="med" len="med"/>
                    </a:lnR>
                    <a:lnT>
                      <a:noFill/>
                    </a:lnT>
                    <a:lnB>
                      <a:noFill/>
                    </a:lnB>
                    <a:solidFill>
                      <a:srgbClr val="FFFFFF"/>
                    </a:solidFill>
                  </a:tcPr>
                </a:tc>
                <a:tc>
                  <a:txBody>
                    <a:bodyPr/>
                    <a:lstStyle/>
                    <a:p>
                      <a:pPr algn="l" fontAlgn="t"/>
                      <a:r>
                        <a:rPr lang="en-US">
                          <a:effectLst/>
                        </a:rPr>
                        <a:t>Gifts to a spouse</a:t>
                      </a:r>
                    </a:p>
                  </a:txBody>
                  <a:tcPr anchor="ctr">
                    <a:lnL w="4763" cap="flat" cmpd="sng" algn="ctr">
                      <a:solidFill>
                        <a:srgbClr val="D4D4D4"/>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44387329"/>
                  </a:ext>
                </a:extLst>
              </a:tr>
              <a:tr h="0">
                <a:tc>
                  <a:txBody>
                    <a:bodyPr/>
                    <a:lstStyle/>
                    <a:p>
                      <a:pPr algn="l" fontAlgn="t"/>
                      <a:r>
                        <a:rPr lang="en-US">
                          <a:effectLst/>
                        </a:rPr>
                        <a:t>Art</a:t>
                      </a:r>
                    </a:p>
                  </a:txBody>
                  <a:tcPr anchor="ctr">
                    <a:lnL>
                      <a:noFill/>
                    </a:lnL>
                    <a:lnR w="4763" cap="flat" cmpd="sng" algn="ctr">
                      <a:solidFill>
                        <a:srgbClr val="D4D4D4"/>
                      </a:solidFill>
                      <a:prstDash val="solid"/>
                      <a:round/>
                      <a:headEnd type="none" w="med" len="med"/>
                      <a:tailEnd type="none" w="med" len="med"/>
                    </a:lnR>
                    <a:lnT>
                      <a:noFill/>
                    </a:lnT>
                    <a:lnB>
                      <a:noFill/>
                    </a:lnB>
                    <a:solidFill>
                      <a:srgbClr val="F5F5F6"/>
                    </a:solidFill>
                  </a:tcPr>
                </a:tc>
                <a:tc>
                  <a:txBody>
                    <a:bodyPr/>
                    <a:lstStyle/>
                    <a:p>
                      <a:pPr algn="l" fontAlgn="t"/>
                      <a:r>
                        <a:rPr lang="en-US" dirty="0">
                          <a:effectLst/>
                        </a:rPr>
                        <a:t>Gifts and donations to political organizations</a:t>
                      </a:r>
                    </a:p>
                  </a:txBody>
                  <a:tcPr anchor="ctr">
                    <a:lnL w="4763" cap="flat" cmpd="sng" algn="ctr">
                      <a:solidFill>
                        <a:srgbClr val="D4D4D4"/>
                      </a:solidFill>
                      <a:prstDash val="solid"/>
                      <a:round/>
                      <a:headEnd type="none" w="med" len="med"/>
                      <a:tailEnd type="none" w="med" len="med"/>
                    </a:lnL>
                    <a:lnR>
                      <a:noFill/>
                    </a:lnR>
                    <a:lnT>
                      <a:noFill/>
                    </a:lnT>
                    <a:lnB>
                      <a:noFill/>
                    </a:lnB>
                    <a:solidFill>
                      <a:srgbClr val="F5F5F6"/>
                    </a:solidFill>
                  </a:tcPr>
                </a:tc>
                <a:extLst>
                  <a:ext uri="{0D108BD9-81ED-4DB2-BD59-A6C34878D82A}">
                    <a16:rowId xmlns:a16="http://schemas.microsoft.com/office/drawing/2014/main" val="2221803979"/>
                  </a:ext>
                </a:extLst>
              </a:tr>
            </a:tbl>
          </a:graphicData>
        </a:graphic>
      </p:graphicFrame>
    </p:spTree>
    <p:extLst>
      <p:ext uri="{BB962C8B-B14F-4D97-AF65-F5344CB8AC3E}">
        <p14:creationId xmlns:p14="http://schemas.microsoft.com/office/powerpoint/2010/main" val="389480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2739288" y="220431"/>
            <a:ext cx="6297977" cy="747088"/>
          </a:xfrm>
        </p:spPr>
        <p:txBody>
          <a:bodyPr vert="horz" lIns="91440" tIns="45720" rIns="91440" bIns="45720" rtlCol="0" anchor="b">
            <a:normAutofit fontScale="90000"/>
          </a:bodyPr>
          <a:lstStyle/>
          <a:p>
            <a:r>
              <a:rPr lang="zh-CN" altLang="en-US" sz="4800" dirty="0">
                <a:ea typeface="宋体"/>
              </a:rPr>
              <a:t>遗产税</a:t>
            </a: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4" name="Content Placeholder 3">
            <a:extLst>
              <a:ext uri="{FF2B5EF4-FFF2-40B4-BE49-F238E27FC236}">
                <a16:creationId xmlns:a16="http://schemas.microsoft.com/office/drawing/2014/main" id="{EC75D639-723F-2234-F17D-832543FA0C5B}"/>
              </a:ext>
            </a:extLst>
          </p:cNvPr>
          <p:cNvSpPr>
            <a:spLocks noGrp="1"/>
          </p:cNvSpPr>
          <p:nvPr>
            <p:ph idx="1"/>
          </p:nvPr>
        </p:nvSpPr>
        <p:spPr>
          <a:xfrm>
            <a:off x="1751975" y="1719393"/>
            <a:ext cx="7783177" cy="3586032"/>
          </a:xfrm>
        </p:spPr>
        <p:txBody>
          <a:bodyPr vert="horz" lIns="91440" tIns="45720" rIns="91440" bIns="45720" rtlCol="0" anchor="t">
            <a:normAutofit/>
          </a:bodyPr>
          <a:lstStyle/>
          <a:p>
            <a:pPr lvl="1">
              <a:buFont typeface="Wingdings" panose="020B0604020202020204" pitchFamily="34" charset="0"/>
              <a:buChar char="Ø"/>
            </a:pPr>
            <a:r>
              <a:rPr lang="zh-CN" altLang="en-US" dirty="0"/>
              <a:t>身故后九个月一次性缴纳</a:t>
            </a:r>
            <a:endParaRPr lang="en-US" altLang="zh-CN" dirty="0"/>
          </a:p>
          <a:p>
            <a:pPr lvl="1">
              <a:buFont typeface="Wingdings" panose="020B0604020202020204" pitchFamily="34" charset="0"/>
              <a:buChar char="Ø"/>
            </a:pPr>
            <a:r>
              <a:rPr lang="en-US" altLang="zh-CN" dirty="0">
                <a:ea typeface="ＭＳ Ｐゴシック"/>
              </a:rPr>
              <a:t>Form 706</a:t>
            </a:r>
          </a:p>
          <a:p>
            <a:pPr lvl="1">
              <a:buFont typeface="Wingdings" panose="020B0604020202020204" pitchFamily="34" charset="0"/>
              <a:buChar char="Ø"/>
            </a:pPr>
            <a:r>
              <a:rPr lang="zh-CN" altLang="en-US" dirty="0">
                <a:ea typeface="ＭＳ Ｐゴシック"/>
              </a:rPr>
              <a:t>终生免税额：</a:t>
            </a:r>
            <a:r>
              <a:rPr lang="en-US" altLang="zh-CN" dirty="0">
                <a:ea typeface="ＭＳ Ｐゴシック"/>
              </a:rPr>
              <a:t>$13.61 million </a:t>
            </a:r>
            <a:r>
              <a:rPr lang="zh-CN" altLang="en-US" dirty="0">
                <a:ea typeface="ＭＳ Ｐゴシック"/>
              </a:rPr>
              <a:t>（</a:t>
            </a:r>
            <a:r>
              <a:rPr lang="en-US" altLang="zh-CN" dirty="0">
                <a:ea typeface="ＭＳ Ｐゴシック"/>
              </a:rPr>
              <a:t>2025 Sunset</a:t>
            </a:r>
            <a:r>
              <a:rPr lang="zh-CN" altLang="en-US" dirty="0">
                <a:ea typeface="ＭＳ Ｐゴシック"/>
              </a:rPr>
              <a:t>）</a:t>
            </a:r>
            <a:endParaRPr lang="en-US" altLang="zh-CN" dirty="0">
              <a:ea typeface="ＭＳ Ｐゴシック"/>
            </a:endParaRPr>
          </a:p>
          <a:p>
            <a:pPr lvl="2">
              <a:buFont typeface="Wingdings" panose="020B0604020202020204" pitchFamily="34" charset="0"/>
              <a:buChar char="Ø"/>
            </a:pPr>
            <a:r>
              <a:rPr lang="zh-CN" altLang="en-US" dirty="0">
                <a:ea typeface="ＭＳ Ｐゴシック"/>
              </a:rPr>
              <a:t>外国人的免税额度只有</a:t>
            </a:r>
            <a:r>
              <a:rPr lang="en-US" altLang="zh-CN" dirty="0">
                <a:ea typeface="ＭＳ Ｐゴシック"/>
              </a:rPr>
              <a:t>6</a:t>
            </a:r>
            <a:r>
              <a:rPr lang="zh-CN" altLang="en-US" dirty="0">
                <a:ea typeface="ＭＳ Ｐゴシック"/>
              </a:rPr>
              <a:t>万美元</a:t>
            </a:r>
            <a:endParaRPr lang="en-US" altLang="zh-CN" dirty="0">
              <a:ea typeface="ＭＳ Ｐゴシック"/>
            </a:endParaRPr>
          </a:p>
          <a:p>
            <a:pPr lvl="1">
              <a:buFont typeface="Wingdings" panose="020B0604020202020204" pitchFamily="34" charset="0"/>
              <a:buChar char="Ø"/>
            </a:pPr>
            <a:r>
              <a:rPr lang="zh-CN" altLang="en-US" dirty="0">
                <a:ea typeface="ＭＳ Ｐゴシック"/>
              </a:rPr>
              <a:t>遗产所得税</a:t>
            </a:r>
            <a:endParaRPr lang="en-US" altLang="zh-CN" dirty="0">
              <a:ea typeface="ＭＳ Ｐゴシック"/>
            </a:endParaRPr>
          </a:p>
          <a:p>
            <a:pPr lvl="2"/>
            <a:r>
              <a:rPr lang="en-US" b="1" dirty="0"/>
              <a:t>10%:</a:t>
            </a:r>
            <a:r>
              <a:rPr lang="en-US" dirty="0"/>
              <a:t> Applies to the first $2,650 of taxable income.</a:t>
            </a:r>
          </a:p>
          <a:p>
            <a:pPr lvl="2"/>
            <a:r>
              <a:rPr lang="en-US" b="1" dirty="0"/>
              <a:t>24%:</a:t>
            </a:r>
            <a:r>
              <a:rPr lang="en-US" dirty="0"/>
              <a:t> Applies to taxable income between $2,651 and $9,550.</a:t>
            </a:r>
          </a:p>
          <a:p>
            <a:pPr lvl="2"/>
            <a:r>
              <a:rPr lang="en-US" b="1" dirty="0"/>
              <a:t>35%:</a:t>
            </a:r>
            <a:r>
              <a:rPr lang="en-US" dirty="0"/>
              <a:t> Applies to taxable income between $9,551 and $13,700.</a:t>
            </a:r>
          </a:p>
          <a:p>
            <a:pPr lvl="2"/>
            <a:r>
              <a:rPr lang="en-US" b="1" dirty="0"/>
              <a:t>37%:</a:t>
            </a:r>
            <a:r>
              <a:rPr lang="en-US" dirty="0"/>
              <a:t> Applies to taxable income exceeding </a:t>
            </a:r>
            <a:r>
              <a:rPr lang="en-US" dirty="0">
                <a:solidFill>
                  <a:srgbClr val="FF0000"/>
                </a:solidFill>
              </a:rPr>
              <a:t>$13,700.</a:t>
            </a:r>
          </a:p>
          <a:p>
            <a:pPr lvl="4">
              <a:buFont typeface="Wingdings" panose="020B0604020202020204" pitchFamily="34" charset="0"/>
              <a:buChar char="Ø"/>
            </a:pPr>
            <a:endParaRPr lang="en-US" altLang="zh-CN" dirty="0">
              <a:ea typeface="ＭＳ Ｐゴシック"/>
            </a:endParaRPr>
          </a:p>
          <a:p>
            <a:pPr lvl="1">
              <a:buFont typeface="Wingdings" panose="020B0604020202020204" pitchFamily="34" charset="0"/>
              <a:buChar char="Ø"/>
            </a:pPr>
            <a:endParaRPr lang="en-US" altLang="zh-CN" dirty="0">
              <a:ea typeface="ＭＳ Ｐゴシック"/>
            </a:endParaRPr>
          </a:p>
          <a:p>
            <a:pPr marL="457200" lvl="1" indent="0">
              <a:buClr>
                <a:srgbClr val="000000"/>
              </a:buClr>
              <a:buNone/>
            </a:pPr>
            <a:endParaRPr lang="en-US" dirty="0">
              <a:ea typeface="+mn-lt"/>
              <a:cs typeface="+mn-lt"/>
            </a:endParaRPr>
          </a:p>
          <a:p>
            <a:pPr lvl="1">
              <a:buClr>
                <a:srgbClr val="000000"/>
              </a:buClr>
              <a:buFont typeface="Wingdings" panose="020B0604020202020204" pitchFamily="34" charset="0"/>
              <a:buChar char="Ø"/>
            </a:pPr>
            <a:endParaRPr lang="en-US" altLang="zh-CN" dirty="0">
              <a:ea typeface="ＭＳ Ｐゴシック"/>
            </a:endParaRPr>
          </a:p>
          <a:p>
            <a:pPr>
              <a:buFont typeface="Wingdings" panose="020B0604020202020204" pitchFamily="34" charset="0"/>
              <a:buChar char="q"/>
            </a:pPr>
            <a:endParaRPr lang="en-US" altLang="ja-JP" dirty="0">
              <a:ea typeface="ＭＳ Ｐゴシック"/>
            </a:endParaRPr>
          </a:p>
        </p:txBody>
      </p:sp>
      <p:sp>
        <p:nvSpPr>
          <p:cNvPr id="7" name="TextBox 6">
            <a:extLst>
              <a:ext uri="{FF2B5EF4-FFF2-40B4-BE49-F238E27FC236}">
                <a16:creationId xmlns:a16="http://schemas.microsoft.com/office/drawing/2014/main" id="{4FD5D0D5-5CAB-2649-F86E-8EA0A7202113}"/>
              </a:ext>
            </a:extLst>
          </p:cNvPr>
          <p:cNvSpPr txBox="1"/>
          <p:nvPr/>
        </p:nvSpPr>
        <p:spPr>
          <a:xfrm>
            <a:off x="10472056" y="5889171"/>
            <a:ext cx="1850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ea typeface="ＭＳ Ｐゴシック"/>
              </a:rPr>
              <a:t>留存利润没有Employment Tax</a:t>
            </a:r>
          </a:p>
        </p:txBody>
      </p:sp>
    </p:spTree>
    <p:extLst>
      <p:ext uri="{BB962C8B-B14F-4D97-AF65-F5344CB8AC3E}">
        <p14:creationId xmlns:p14="http://schemas.microsoft.com/office/powerpoint/2010/main" val="20504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2739288" y="220431"/>
            <a:ext cx="6297977" cy="747088"/>
          </a:xfrm>
        </p:spPr>
        <p:txBody>
          <a:bodyPr vert="horz" lIns="91440" tIns="45720" rIns="91440" bIns="45720" rtlCol="0" anchor="b">
            <a:normAutofit fontScale="90000"/>
          </a:bodyPr>
          <a:lstStyle/>
          <a:p>
            <a:r>
              <a:rPr lang="zh-CN" altLang="en-US" sz="4800" dirty="0">
                <a:ea typeface="宋体"/>
              </a:rPr>
              <a:t>遗产和赠与税率</a:t>
            </a: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7" name="TextBox 6">
            <a:extLst>
              <a:ext uri="{FF2B5EF4-FFF2-40B4-BE49-F238E27FC236}">
                <a16:creationId xmlns:a16="http://schemas.microsoft.com/office/drawing/2014/main" id="{4FD5D0D5-5CAB-2649-F86E-8EA0A7202113}"/>
              </a:ext>
            </a:extLst>
          </p:cNvPr>
          <p:cNvSpPr txBox="1"/>
          <p:nvPr/>
        </p:nvSpPr>
        <p:spPr>
          <a:xfrm>
            <a:off x="10472056" y="5889171"/>
            <a:ext cx="1850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ea typeface="ＭＳ Ｐゴシック"/>
              </a:rPr>
              <a:t>留存利润没有Employment Tax</a:t>
            </a:r>
          </a:p>
        </p:txBody>
      </p:sp>
      <p:graphicFrame>
        <p:nvGraphicFramePr>
          <p:cNvPr id="6" name="Content Placeholder 5">
            <a:extLst>
              <a:ext uri="{FF2B5EF4-FFF2-40B4-BE49-F238E27FC236}">
                <a16:creationId xmlns:a16="http://schemas.microsoft.com/office/drawing/2014/main" id="{04F7B6D8-DC58-A091-913B-78F6999C7AF9}"/>
              </a:ext>
            </a:extLst>
          </p:cNvPr>
          <p:cNvGraphicFramePr>
            <a:graphicFrameLocks noGrp="1"/>
          </p:cNvGraphicFramePr>
          <p:nvPr>
            <p:ph idx="1"/>
            <p:extLst>
              <p:ext uri="{D42A27DB-BD31-4B8C-83A1-F6EECF244321}">
                <p14:modId xmlns:p14="http://schemas.microsoft.com/office/powerpoint/2010/main" val="1037952874"/>
              </p:ext>
            </p:extLst>
          </p:nvPr>
        </p:nvGraphicFramePr>
        <p:xfrm>
          <a:off x="1999726" y="952321"/>
          <a:ext cx="8341707" cy="5827901"/>
        </p:xfrm>
        <a:graphic>
          <a:graphicData uri="http://schemas.openxmlformats.org/drawingml/2006/table">
            <a:tbl>
              <a:tblPr firstRow="1" bandRow="1">
                <a:tableStyleId>{5C22544A-7EE6-4342-B048-85BDC9FD1C3A}</a:tableStyleId>
              </a:tblPr>
              <a:tblGrid>
                <a:gridCol w="2780569">
                  <a:extLst>
                    <a:ext uri="{9D8B030D-6E8A-4147-A177-3AD203B41FA5}">
                      <a16:colId xmlns:a16="http://schemas.microsoft.com/office/drawing/2014/main" val="2089169160"/>
                    </a:ext>
                  </a:extLst>
                </a:gridCol>
                <a:gridCol w="2780569">
                  <a:extLst>
                    <a:ext uri="{9D8B030D-6E8A-4147-A177-3AD203B41FA5}">
                      <a16:colId xmlns:a16="http://schemas.microsoft.com/office/drawing/2014/main" val="3562604442"/>
                    </a:ext>
                  </a:extLst>
                </a:gridCol>
                <a:gridCol w="2780569">
                  <a:extLst>
                    <a:ext uri="{9D8B030D-6E8A-4147-A177-3AD203B41FA5}">
                      <a16:colId xmlns:a16="http://schemas.microsoft.com/office/drawing/2014/main" val="1494328103"/>
                    </a:ext>
                  </a:extLst>
                </a:gridCol>
              </a:tblGrid>
              <a:tr h="341501">
                <a:tc>
                  <a:txBody>
                    <a:bodyPr/>
                    <a:lstStyle/>
                    <a:p>
                      <a:pPr algn="ctr"/>
                      <a:r>
                        <a:rPr lang="en-US" sz="1000" i="0" dirty="0">
                          <a:solidFill>
                            <a:srgbClr val="333333"/>
                          </a:solidFill>
                          <a:effectLst/>
                          <a:highlight>
                            <a:srgbClr val="DCF2FF"/>
                          </a:highlight>
                          <a:latin typeface="Proxima Nova"/>
                        </a:rPr>
                        <a:t>Taxable Amount</a:t>
                      </a:r>
                    </a:p>
                  </a:txBody>
                  <a:tcPr marL="76200" marR="76200" marT="76200" marB="76200" anchor="ctr"/>
                </a:tc>
                <a:tc>
                  <a:txBody>
                    <a:bodyPr/>
                    <a:lstStyle/>
                    <a:p>
                      <a:pPr algn="ctr"/>
                      <a:r>
                        <a:rPr lang="en-US" sz="1000" i="0">
                          <a:solidFill>
                            <a:srgbClr val="333333"/>
                          </a:solidFill>
                          <a:effectLst/>
                          <a:highlight>
                            <a:srgbClr val="DCF2FF"/>
                          </a:highlight>
                          <a:latin typeface="Proxima Nova"/>
                        </a:rPr>
                        <a:t>Estate Tax Rate</a:t>
                      </a:r>
                    </a:p>
                  </a:txBody>
                  <a:tcPr marL="76200" marR="76200" marT="76200" marB="76200" anchor="ctr"/>
                </a:tc>
                <a:tc>
                  <a:txBody>
                    <a:bodyPr/>
                    <a:lstStyle/>
                    <a:p>
                      <a:pPr algn="ctr"/>
                      <a:r>
                        <a:rPr lang="en-US" sz="1000" i="0">
                          <a:solidFill>
                            <a:srgbClr val="333333"/>
                          </a:solidFill>
                          <a:effectLst/>
                          <a:highlight>
                            <a:srgbClr val="DCF2FF"/>
                          </a:highlight>
                          <a:latin typeface="Proxima Nova"/>
                        </a:rPr>
                        <a:t>What You Pay</a:t>
                      </a:r>
                    </a:p>
                  </a:txBody>
                  <a:tcPr marL="76200" marR="76200" marT="76200" marB="76200" anchor="ctr"/>
                </a:tc>
                <a:extLst>
                  <a:ext uri="{0D108BD9-81ED-4DB2-BD59-A6C34878D82A}">
                    <a16:rowId xmlns:a16="http://schemas.microsoft.com/office/drawing/2014/main" val="1706133871"/>
                  </a:ext>
                </a:extLst>
              </a:tr>
              <a:tr h="441813">
                <a:tc>
                  <a:txBody>
                    <a:bodyPr/>
                    <a:lstStyle/>
                    <a:p>
                      <a:pPr algn="ctr"/>
                      <a:r>
                        <a:rPr lang="en-US" sz="1000" i="0" dirty="0">
                          <a:solidFill>
                            <a:srgbClr val="333333"/>
                          </a:solidFill>
                          <a:effectLst/>
                          <a:highlight>
                            <a:srgbClr val="DCF2FF"/>
                          </a:highlight>
                          <a:latin typeface="Proxima Nova"/>
                        </a:rPr>
                        <a:t>$1 – $10,000</a:t>
                      </a:r>
                    </a:p>
                  </a:txBody>
                  <a:tcPr marL="76200" marR="76200" marT="76200" marB="76200" anchor="ctr"/>
                </a:tc>
                <a:tc>
                  <a:txBody>
                    <a:bodyPr/>
                    <a:lstStyle/>
                    <a:p>
                      <a:pPr algn="ctr"/>
                      <a:r>
                        <a:rPr lang="en-US" sz="1000" i="0" dirty="0">
                          <a:solidFill>
                            <a:srgbClr val="333333"/>
                          </a:solidFill>
                          <a:effectLst/>
                          <a:highlight>
                            <a:srgbClr val="DCF2FF"/>
                          </a:highlight>
                          <a:latin typeface="Proxima Nova"/>
                        </a:rPr>
                        <a:t>18%</a:t>
                      </a:r>
                    </a:p>
                  </a:txBody>
                  <a:tcPr marL="76200" marR="76200" marT="76200" marB="76200" anchor="ctr"/>
                </a:tc>
                <a:tc>
                  <a:txBody>
                    <a:bodyPr/>
                    <a:lstStyle/>
                    <a:p>
                      <a:pPr algn="ctr"/>
                      <a:r>
                        <a:rPr lang="en-US" sz="1000" i="0" dirty="0">
                          <a:solidFill>
                            <a:srgbClr val="333333"/>
                          </a:solidFill>
                          <a:effectLst/>
                          <a:highlight>
                            <a:srgbClr val="DCF2FF"/>
                          </a:highlight>
                          <a:latin typeface="Proxima Nova"/>
                        </a:rPr>
                        <a:t>– $0 base tax</a:t>
                      </a:r>
                      <a:br>
                        <a:rPr lang="en-US" sz="1000" i="0" dirty="0">
                          <a:solidFill>
                            <a:srgbClr val="333333"/>
                          </a:solidFill>
                          <a:effectLst/>
                          <a:highlight>
                            <a:srgbClr val="DCF2FF"/>
                          </a:highlight>
                          <a:latin typeface="Proxima Nova"/>
                        </a:rPr>
                      </a:br>
                      <a:r>
                        <a:rPr lang="en-US" sz="1000" i="0" dirty="0">
                          <a:solidFill>
                            <a:srgbClr val="333333"/>
                          </a:solidFill>
                          <a:effectLst/>
                          <a:highlight>
                            <a:srgbClr val="DCF2FF"/>
                          </a:highlight>
                          <a:latin typeface="Proxima Nova"/>
                        </a:rPr>
                        <a:t>– 18% on taxable amount</a:t>
                      </a:r>
                    </a:p>
                  </a:txBody>
                  <a:tcPr marL="76200" marR="76200" marT="76200" marB="76200" anchor="ctr"/>
                </a:tc>
                <a:extLst>
                  <a:ext uri="{0D108BD9-81ED-4DB2-BD59-A6C34878D82A}">
                    <a16:rowId xmlns:a16="http://schemas.microsoft.com/office/drawing/2014/main" val="2154670215"/>
                  </a:ext>
                </a:extLst>
              </a:tr>
              <a:tr h="352475">
                <a:tc>
                  <a:txBody>
                    <a:bodyPr/>
                    <a:lstStyle/>
                    <a:p>
                      <a:pPr algn="ctr"/>
                      <a:r>
                        <a:rPr lang="en-US" sz="1000" i="0">
                          <a:solidFill>
                            <a:srgbClr val="333333"/>
                          </a:solidFill>
                          <a:effectLst/>
                          <a:highlight>
                            <a:srgbClr val="DCF2FF"/>
                          </a:highlight>
                          <a:latin typeface="Proxima Nova"/>
                        </a:rPr>
                        <a:t>$10,000 – $20,000</a:t>
                      </a:r>
                    </a:p>
                  </a:txBody>
                  <a:tcPr marL="76200" marR="76200" marT="76200" marB="76200" anchor="ctr"/>
                </a:tc>
                <a:tc>
                  <a:txBody>
                    <a:bodyPr/>
                    <a:lstStyle/>
                    <a:p>
                      <a:pPr algn="ctr"/>
                      <a:r>
                        <a:rPr lang="en-US" sz="1000" i="0">
                          <a:solidFill>
                            <a:srgbClr val="333333"/>
                          </a:solidFill>
                          <a:effectLst/>
                          <a:highlight>
                            <a:srgbClr val="DCF2FF"/>
                          </a:highlight>
                          <a:latin typeface="Proxima Nova"/>
                        </a:rPr>
                        <a:t>20%</a:t>
                      </a:r>
                    </a:p>
                  </a:txBody>
                  <a:tcPr marL="76200" marR="76200" marT="76200" marB="76200" anchor="ctr"/>
                </a:tc>
                <a:tc>
                  <a:txBody>
                    <a:bodyPr/>
                    <a:lstStyle/>
                    <a:p>
                      <a:pPr algn="ctr"/>
                      <a:r>
                        <a:rPr lang="en-US" sz="1000" i="0">
                          <a:solidFill>
                            <a:srgbClr val="333333"/>
                          </a:solidFill>
                          <a:effectLst/>
                          <a:highlight>
                            <a:srgbClr val="DCF2FF"/>
                          </a:highlight>
                          <a:latin typeface="Proxima Nova"/>
                        </a:rPr>
                        <a:t>– $1,800 base tax</a:t>
                      </a:r>
                      <a:br>
                        <a:rPr lang="en-US" sz="1000" i="0">
                          <a:solidFill>
                            <a:srgbClr val="333333"/>
                          </a:solidFill>
                          <a:effectLst/>
                          <a:highlight>
                            <a:srgbClr val="DCF2FF"/>
                          </a:highlight>
                          <a:latin typeface="Proxima Nova"/>
                        </a:rPr>
                      </a:br>
                      <a:r>
                        <a:rPr lang="en-US" sz="1000" i="0">
                          <a:solidFill>
                            <a:srgbClr val="333333"/>
                          </a:solidFill>
                          <a:effectLst/>
                          <a:highlight>
                            <a:srgbClr val="DCF2FF"/>
                          </a:highlight>
                          <a:latin typeface="Proxima Nova"/>
                        </a:rPr>
                        <a:t>– 20% on taxable amount</a:t>
                      </a:r>
                    </a:p>
                  </a:txBody>
                  <a:tcPr marL="76200" marR="76200" marT="76200" marB="76200" anchor="ctr"/>
                </a:tc>
                <a:extLst>
                  <a:ext uri="{0D108BD9-81ED-4DB2-BD59-A6C34878D82A}">
                    <a16:rowId xmlns:a16="http://schemas.microsoft.com/office/drawing/2014/main" val="2974150129"/>
                  </a:ext>
                </a:extLst>
              </a:tr>
              <a:tr h="405027">
                <a:tc>
                  <a:txBody>
                    <a:bodyPr/>
                    <a:lstStyle/>
                    <a:p>
                      <a:pPr algn="ctr"/>
                      <a:r>
                        <a:rPr lang="en-US" sz="1000" i="0">
                          <a:solidFill>
                            <a:srgbClr val="333333"/>
                          </a:solidFill>
                          <a:effectLst/>
                          <a:highlight>
                            <a:srgbClr val="DCF2FF"/>
                          </a:highlight>
                          <a:latin typeface="Proxima Nova"/>
                        </a:rPr>
                        <a:t>$20,000 – $40,000</a:t>
                      </a:r>
                    </a:p>
                  </a:txBody>
                  <a:tcPr marL="76200" marR="76200" marT="76200" marB="76200" anchor="ctr"/>
                </a:tc>
                <a:tc>
                  <a:txBody>
                    <a:bodyPr/>
                    <a:lstStyle/>
                    <a:p>
                      <a:pPr algn="ctr"/>
                      <a:r>
                        <a:rPr lang="en-US" sz="1000" i="0">
                          <a:solidFill>
                            <a:srgbClr val="333333"/>
                          </a:solidFill>
                          <a:effectLst/>
                          <a:highlight>
                            <a:srgbClr val="DCF2FF"/>
                          </a:highlight>
                          <a:latin typeface="Proxima Nova"/>
                        </a:rPr>
                        <a:t>22%</a:t>
                      </a:r>
                    </a:p>
                  </a:txBody>
                  <a:tcPr marL="76200" marR="76200" marT="76200" marB="76200" anchor="ctr"/>
                </a:tc>
                <a:tc>
                  <a:txBody>
                    <a:bodyPr/>
                    <a:lstStyle/>
                    <a:p>
                      <a:pPr algn="ctr"/>
                      <a:r>
                        <a:rPr lang="en-US" sz="1000" i="0">
                          <a:solidFill>
                            <a:srgbClr val="333333"/>
                          </a:solidFill>
                          <a:effectLst/>
                          <a:highlight>
                            <a:srgbClr val="DCF2FF"/>
                          </a:highlight>
                          <a:latin typeface="Proxima Nova"/>
                        </a:rPr>
                        <a:t>– $3,800 base tax</a:t>
                      </a:r>
                      <a:br>
                        <a:rPr lang="en-US" sz="1000" i="0">
                          <a:solidFill>
                            <a:srgbClr val="333333"/>
                          </a:solidFill>
                          <a:effectLst/>
                          <a:highlight>
                            <a:srgbClr val="DCF2FF"/>
                          </a:highlight>
                          <a:latin typeface="Proxima Nova"/>
                        </a:rPr>
                      </a:br>
                      <a:r>
                        <a:rPr lang="en-US" sz="1000" i="0">
                          <a:solidFill>
                            <a:srgbClr val="333333"/>
                          </a:solidFill>
                          <a:effectLst/>
                          <a:highlight>
                            <a:srgbClr val="DCF2FF"/>
                          </a:highlight>
                          <a:latin typeface="Proxima Nova"/>
                        </a:rPr>
                        <a:t>– 22% on taxable amount</a:t>
                      </a:r>
                    </a:p>
                  </a:txBody>
                  <a:tcPr marL="76200" marR="76200" marT="76200" marB="76200" anchor="ctr"/>
                </a:tc>
                <a:extLst>
                  <a:ext uri="{0D108BD9-81ED-4DB2-BD59-A6C34878D82A}">
                    <a16:rowId xmlns:a16="http://schemas.microsoft.com/office/drawing/2014/main" val="4228824037"/>
                  </a:ext>
                </a:extLst>
              </a:tr>
              <a:tr h="331455">
                <a:tc>
                  <a:txBody>
                    <a:bodyPr/>
                    <a:lstStyle/>
                    <a:p>
                      <a:pPr algn="ctr"/>
                      <a:r>
                        <a:rPr lang="en-US" sz="1000" i="0">
                          <a:solidFill>
                            <a:srgbClr val="333333"/>
                          </a:solidFill>
                          <a:effectLst/>
                          <a:highlight>
                            <a:srgbClr val="DCF2FF"/>
                          </a:highlight>
                          <a:latin typeface="Proxima Nova"/>
                        </a:rPr>
                        <a:t>$40,000 – $60,000</a:t>
                      </a:r>
                    </a:p>
                  </a:txBody>
                  <a:tcPr marL="76200" marR="76200" marT="76200" marB="76200" anchor="ctr"/>
                </a:tc>
                <a:tc>
                  <a:txBody>
                    <a:bodyPr/>
                    <a:lstStyle/>
                    <a:p>
                      <a:pPr algn="ctr"/>
                      <a:r>
                        <a:rPr lang="en-US" sz="1000" i="0" dirty="0">
                          <a:solidFill>
                            <a:srgbClr val="333333"/>
                          </a:solidFill>
                          <a:effectLst/>
                          <a:highlight>
                            <a:srgbClr val="DCF2FF"/>
                          </a:highlight>
                          <a:latin typeface="Proxima Nova"/>
                        </a:rPr>
                        <a:t>24%</a:t>
                      </a:r>
                    </a:p>
                  </a:txBody>
                  <a:tcPr marL="76200" marR="76200" marT="76200" marB="76200" anchor="ctr"/>
                </a:tc>
                <a:tc>
                  <a:txBody>
                    <a:bodyPr/>
                    <a:lstStyle/>
                    <a:p>
                      <a:pPr algn="ctr"/>
                      <a:r>
                        <a:rPr lang="en-US" sz="1000" i="0">
                          <a:solidFill>
                            <a:srgbClr val="333333"/>
                          </a:solidFill>
                          <a:effectLst/>
                          <a:highlight>
                            <a:srgbClr val="DCF2FF"/>
                          </a:highlight>
                          <a:latin typeface="Proxima Nova"/>
                        </a:rPr>
                        <a:t>– $8,200 base tax</a:t>
                      </a:r>
                      <a:br>
                        <a:rPr lang="en-US" sz="1000" i="0">
                          <a:solidFill>
                            <a:srgbClr val="333333"/>
                          </a:solidFill>
                          <a:effectLst/>
                          <a:highlight>
                            <a:srgbClr val="DCF2FF"/>
                          </a:highlight>
                          <a:latin typeface="Proxima Nova"/>
                        </a:rPr>
                      </a:br>
                      <a:r>
                        <a:rPr lang="en-US" sz="1000" i="0">
                          <a:solidFill>
                            <a:srgbClr val="333333"/>
                          </a:solidFill>
                          <a:effectLst/>
                          <a:highlight>
                            <a:srgbClr val="DCF2FF"/>
                          </a:highlight>
                          <a:latin typeface="Proxima Nova"/>
                        </a:rPr>
                        <a:t>– 24% on taxable amount</a:t>
                      </a:r>
                    </a:p>
                  </a:txBody>
                  <a:tcPr marL="76200" marR="76200" marT="76200" marB="76200" anchor="ctr"/>
                </a:tc>
                <a:extLst>
                  <a:ext uri="{0D108BD9-81ED-4DB2-BD59-A6C34878D82A}">
                    <a16:rowId xmlns:a16="http://schemas.microsoft.com/office/drawing/2014/main" val="3055145984"/>
                  </a:ext>
                </a:extLst>
              </a:tr>
              <a:tr h="368241">
                <a:tc>
                  <a:txBody>
                    <a:bodyPr/>
                    <a:lstStyle/>
                    <a:p>
                      <a:pPr algn="ctr"/>
                      <a:r>
                        <a:rPr lang="en-US" sz="1000" i="0">
                          <a:solidFill>
                            <a:srgbClr val="333333"/>
                          </a:solidFill>
                          <a:effectLst/>
                          <a:highlight>
                            <a:srgbClr val="DCF2FF"/>
                          </a:highlight>
                          <a:latin typeface="Proxima Nova"/>
                        </a:rPr>
                        <a:t>$60,000 – $80,000</a:t>
                      </a:r>
                    </a:p>
                  </a:txBody>
                  <a:tcPr marL="76200" marR="76200" marT="76200" marB="76200" anchor="ctr"/>
                </a:tc>
                <a:tc>
                  <a:txBody>
                    <a:bodyPr/>
                    <a:lstStyle/>
                    <a:p>
                      <a:pPr algn="ctr"/>
                      <a:r>
                        <a:rPr lang="en-US" sz="1000" i="0">
                          <a:solidFill>
                            <a:srgbClr val="333333"/>
                          </a:solidFill>
                          <a:effectLst/>
                          <a:highlight>
                            <a:srgbClr val="DCF2FF"/>
                          </a:highlight>
                          <a:latin typeface="Proxima Nova"/>
                        </a:rPr>
                        <a:t>26%</a:t>
                      </a:r>
                    </a:p>
                  </a:txBody>
                  <a:tcPr marL="76200" marR="76200" marT="76200" marB="76200" anchor="ctr"/>
                </a:tc>
                <a:tc>
                  <a:txBody>
                    <a:bodyPr/>
                    <a:lstStyle/>
                    <a:p>
                      <a:pPr algn="ctr"/>
                      <a:r>
                        <a:rPr lang="en-US" sz="1000" i="0">
                          <a:solidFill>
                            <a:srgbClr val="333333"/>
                          </a:solidFill>
                          <a:effectLst/>
                          <a:highlight>
                            <a:srgbClr val="DCF2FF"/>
                          </a:highlight>
                          <a:latin typeface="Proxima Nova"/>
                        </a:rPr>
                        <a:t>– $13,000 base tax</a:t>
                      </a:r>
                      <a:br>
                        <a:rPr lang="en-US" sz="1000" i="0">
                          <a:solidFill>
                            <a:srgbClr val="333333"/>
                          </a:solidFill>
                          <a:effectLst/>
                          <a:highlight>
                            <a:srgbClr val="DCF2FF"/>
                          </a:highlight>
                          <a:latin typeface="Proxima Nova"/>
                        </a:rPr>
                      </a:br>
                      <a:r>
                        <a:rPr lang="en-US" sz="1000" i="0">
                          <a:solidFill>
                            <a:srgbClr val="333333"/>
                          </a:solidFill>
                          <a:effectLst/>
                          <a:highlight>
                            <a:srgbClr val="DCF2FF"/>
                          </a:highlight>
                          <a:latin typeface="Proxima Nova"/>
                        </a:rPr>
                        <a:t>– 26% on taxable amount</a:t>
                      </a:r>
                    </a:p>
                  </a:txBody>
                  <a:tcPr marL="76200" marR="76200" marT="76200" marB="76200" anchor="ctr"/>
                </a:tc>
                <a:extLst>
                  <a:ext uri="{0D108BD9-81ED-4DB2-BD59-A6C34878D82A}">
                    <a16:rowId xmlns:a16="http://schemas.microsoft.com/office/drawing/2014/main" val="3453587736"/>
                  </a:ext>
                </a:extLst>
              </a:tr>
              <a:tr h="268393">
                <a:tc>
                  <a:txBody>
                    <a:bodyPr/>
                    <a:lstStyle/>
                    <a:p>
                      <a:pPr algn="ctr"/>
                      <a:r>
                        <a:rPr lang="en-US" sz="1000" i="0">
                          <a:solidFill>
                            <a:srgbClr val="333333"/>
                          </a:solidFill>
                          <a:effectLst/>
                          <a:highlight>
                            <a:srgbClr val="DCF2FF"/>
                          </a:highlight>
                          <a:latin typeface="Proxima Nova"/>
                        </a:rPr>
                        <a:t>$80,000 – $100,000</a:t>
                      </a:r>
                    </a:p>
                  </a:txBody>
                  <a:tcPr marL="76200" marR="76200" marT="76200" marB="76200" anchor="ctr"/>
                </a:tc>
                <a:tc>
                  <a:txBody>
                    <a:bodyPr/>
                    <a:lstStyle/>
                    <a:p>
                      <a:pPr algn="ctr"/>
                      <a:r>
                        <a:rPr lang="en-US" sz="1000" i="0">
                          <a:solidFill>
                            <a:srgbClr val="333333"/>
                          </a:solidFill>
                          <a:effectLst/>
                          <a:highlight>
                            <a:srgbClr val="DCF2FF"/>
                          </a:highlight>
                          <a:latin typeface="Proxima Nova"/>
                        </a:rPr>
                        <a:t>28%</a:t>
                      </a:r>
                    </a:p>
                  </a:txBody>
                  <a:tcPr marL="76200" marR="76200" marT="76200" marB="76200" anchor="ctr"/>
                </a:tc>
                <a:tc>
                  <a:txBody>
                    <a:bodyPr/>
                    <a:lstStyle/>
                    <a:p>
                      <a:pPr algn="ctr"/>
                      <a:r>
                        <a:rPr lang="en-US" sz="1000" i="0">
                          <a:solidFill>
                            <a:srgbClr val="333333"/>
                          </a:solidFill>
                          <a:effectLst/>
                          <a:highlight>
                            <a:srgbClr val="DCF2FF"/>
                          </a:highlight>
                          <a:latin typeface="Proxima Nova"/>
                        </a:rPr>
                        <a:t>– $18,200 base tax</a:t>
                      </a:r>
                      <a:br>
                        <a:rPr lang="en-US" sz="1000" i="0">
                          <a:solidFill>
                            <a:srgbClr val="333333"/>
                          </a:solidFill>
                          <a:effectLst/>
                          <a:highlight>
                            <a:srgbClr val="DCF2FF"/>
                          </a:highlight>
                          <a:latin typeface="Proxima Nova"/>
                        </a:rPr>
                      </a:br>
                      <a:r>
                        <a:rPr lang="en-US" sz="1000" i="0">
                          <a:solidFill>
                            <a:srgbClr val="333333"/>
                          </a:solidFill>
                          <a:effectLst/>
                          <a:highlight>
                            <a:srgbClr val="DCF2FF"/>
                          </a:highlight>
                          <a:latin typeface="Proxima Nova"/>
                        </a:rPr>
                        <a:t>– 28% on taxable amount</a:t>
                      </a:r>
                    </a:p>
                  </a:txBody>
                  <a:tcPr marL="76200" marR="76200" marT="76200" marB="76200" anchor="ctr"/>
                </a:tc>
                <a:extLst>
                  <a:ext uri="{0D108BD9-81ED-4DB2-BD59-A6C34878D82A}">
                    <a16:rowId xmlns:a16="http://schemas.microsoft.com/office/drawing/2014/main" val="2485105246"/>
                  </a:ext>
                </a:extLst>
              </a:tr>
              <a:tr h="420414">
                <a:tc>
                  <a:txBody>
                    <a:bodyPr/>
                    <a:lstStyle/>
                    <a:p>
                      <a:pPr algn="ctr"/>
                      <a:r>
                        <a:rPr lang="en-US" sz="1000" i="0">
                          <a:solidFill>
                            <a:srgbClr val="333333"/>
                          </a:solidFill>
                          <a:effectLst/>
                          <a:highlight>
                            <a:srgbClr val="DCF2FF"/>
                          </a:highlight>
                          <a:latin typeface="Proxima Nova"/>
                        </a:rPr>
                        <a:t>$100,000 – $150,000</a:t>
                      </a:r>
                    </a:p>
                  </a:txBody>
                  <a:tcPr marL="76200" marR="76200" marT="76200" marB="76200" anchor="ctr"/>
                </a:tc>
                <a:tc>
                  <a:txBody>
                    <a:bodyPr/>
                    <a:lstStyle/>
                    <a:p>
                      <a:pPr algn="ctr"/>
                      <a:r>
                        <a:rPr lang="en-US" sz="1000" i="0" dirty="0">
                          <a:solidFill>
                            <a:srgbClr val="333333"/>
                          </a:solidFill>
                          <a:effectLst/>
                          <a:highlight>
                            <a:srgbClr val="DCF2FF"/>
                          </a:highlight>
                          <a:latin typeface="Proxima Nova"/>
                        </a:rPr>
                        <a:t>30%</a:t>
                      </a:r>
                    </a:p>
                  </a:txBody>
                  <a:tcPr marL="76200" marR="76200" marT="76200" marB="76200" anchor="ctr"/>
                </a:tc>
                <a:tc>
                  <a:txBody>
                    <a:bodyPr/>
                    <a:lstStyle/>
                    <a:p>
                      <a:pPr algn="ctr"/>
                      <a:r>
                        <a:rPr lang="en-US" sz="1000" i="0">
                          <a:solidFill>
                            <a:srgbClr val="333333"/>
                          </a:solidFill>
                          <a:effectLst/>
                          <a:highlight>
                            <a:srgbClr val="DCF2FF"/>
                          </a:highlight>
                          <a:latin typeface="Proxima Nova"/>
                        </a:rPr>
                        <a:t>– $23,800 base tax</a:t>
                      </a:r>
                      <a:br>
                        <a:rPr lang="en-US" sz="1000" i="0">
                          <a:solidFill>
                            <a:srgbClr val="333333"/>
                          </a:solidFill>
                          <a:effectLst/>
                          <a:highlight>
                            <a:srgbClr val="DCF2FF"/>
                          </a:highlight>
                          <a:latin typeface="Proxima Nova"/>
                        </a:rPr>
                      </a:br>
                      <a:r>
                        <a:rPr lang="en-US" sz="1000" i="0">
                          <a:solidFill>
                            <a:srgbClr val="333333"/>
                          </a:solidFill>
                          <a:effectLst/>
                          <a:highlight>
                            <a:srgbClr val="DCF2FF"/>
                          </a:highlight>
                          <a:latin typeface="Proxima Nova"/>
                        </a:rPr>
                        <a:t>– 30% on taxable amount</a:t>
                      </a:r>
                    </a:p>
                  </a:txBody>
                  <a:tcPr marL="76200" marR="76200" marT="76200" marB="76200" anchor="ctr"/>
                </a:tc>
                <a:extLst>
                  <a:ext uri="{0D108BD9-81ED-4DB2-BD59-A6C34878D82A}">
                    <a16:rowId xmlns:a16="http://schemas.microsoft.com/office/drawing/2014/main" val="1015787890"/>
                  </a:ext>
                </a:extLst>
              </a:tr>
              <a:tr h="221096">
                <a:tc>
                  <a:txBody>
                    <a:bodyPr/>
                    <a:lstStyle/>
                    <a:p>
                      <a:pPr algn="ctr"/>
                      <a:r>
                        <a:rPr lang="en-US" sz="1000" i="0">
                          <a:solidFill>
                            <a:srgbClr val="333333"/>
                          </a:solidFill>
                          <a:effectLst/>
                          <a:highlight>
                            <a:srgbClr val="DCF2FF"/>
                          </a:highlight>
                          <a:latin typeface="Proxima Nova"/>
                        </a:rPr>
                        <a:t>$150,000 – $250,000</a:t>
                      </a:r>
                    </a:p>
                  </a:txBody>
                  <a:tcPr marL="76200" marR="76200" marT="76200" marB="76200" anchor="ctr"/>
                </a:tc>
                <a:tc>
                  <a:txBody>
                    <a:bodyPr/>
                    <a:lstStyle/>
                    <a:p>
                      <a:pPr algn="ctr"/>
                      <a:r>
                        <a:rPr lang="en-US" sz="1000" i="0">
                          <a:solidFill>
                            <a:srgbClr val="333333"/>
                          </a:solidFill>
                          <a:effectLst/>
                          <a:highlight>
                            <a:srgbClr val="DCF2FF"/>
                          </a:highlight>
                          <a:latin typeface="Proxima Nova"/>
                        </a:rPr>
                        <a:t>32%</a:t>
                      </a:r>
                    </a:p>
                  </a:txBody>
                  <a:tcPr marL="76200" marR="76200" marT="76200" marB="76200" anchor="ctr"/>
                </a:tc>
                <a:tc>
                  <a:txBody>
                    <a:bodyPr/>
                    <a:lstStyle/>
                    <a:p>
                      <a:pPr algn="ctr"/>
                      <a:r>
                        <a:rPr lang="en-US" sz="1000" i="0">
                          <a:solidFill>
                            <a:srgbClr val="333333"/>
                          </a:solidFill>
                          <a:effectLst/>
                          <a:highlight>
                            <a:srgbClr val="DCF2FF"/>
                          </a:highlight>
                          <a:latin typeface="Proxima Nova"/>
                        </a:rPr>
                        <a:t>– $38,800 base tax</a:t>
                      </a:r>
                      <a:br>
                        <a:rPr lang="en-US" sz="1000" i="0">
                          <a:solidFill>
                            <a:srgbClr val="333333"/>
                          </a:solidFill>
                          <a:effectLst/>
                          <a:highlight>
                            <a:srgbClr val="DCF2FF"/>
                          </a:highlight>
                          <a:latin typeface="Proxima Nova"/>
                        </a:rPr>
                      </a:br>
                      <a:r>
                        <a:rPr lang="en-US" sz="1000" i="0">
                          <a:solidFill>
                            <a:srgbClr val="333333"/>
                          </a:solidFill>
                          <a:effectLst/>
                          <a:highlight>
                            <a:srgbClr val="DCF2FF"/>
                          </a:highlight>
                          <a:latin typeface="Proxima Nova"/>
                        </a:rPr>
                        <a:t>– 32% on taxable amount</a:t>
                      </a:r>
                    </a:p>
                  </a:txBody>
                  <a:tcPr marL="76200" marR="76200" marT="76200" marB="76200" anchor="ctr"/>
                </a:tc>
                <a:extLst>
                  <a:ext uri="{0D108BD9-81ED-4DB2-BD59-A6C34878D82A}">
                    <a16:rowId xmlns:a16="http://schemas.microsoft.com/office/drawing/2014/main" val="3096488324"/>
                  </a:ext>
                </a:extLst>
              </a:tr>
              <a:tr h="0">
                <a:tc>
                  <a:txBody>
                    <a:bodyPr/>
                    <a:lstStyle/>
                    <a:p>
                      <a:pPr algn="ctr"/>
                      <a:r>
                        <a:rPr lang="en-US" sz="1000" i="0">
                          <a:solidFill>
                            <a:srgbClr val="333333"/>
                          </a:solidFill>
                          <a:effectLst/>
                          <a:highlight>
                            <a:srgbClr val="DCF2FF"/>
                          </a:highlight>
                          <a:latin typeface="Proxima Nova"/>
                        </a:rPr>
                        <a:t>$250,001 – $500,000</a:t>
                      </a:r>
                    </a:p>
                  </a:txBody>
                  <a:tcPr marL="76200" marR="76200" marT="76200" marB="76200" anchor="ctr"/>
                </a:tc>
                <a:tc>
                  <a:txBody>
                    <a:bodyPr/>
                    <a:lstStyle/>
                    <a:p>
                      <a:pPr algn="ctr"/>
                      <a:r>
                        <a:rPr lang="en-US" sz="1000" i="0">
                          <a:solidFill>
                            <a:srgbClr val="333333"/>
                          </a:solidFill>
                          <a:effectLst/>
                          <a:highlight>
                            <a:srgbClr val="DCF2FF"/>
                          </a:highlight>
                          <a:latin typeface="Proxima Nova"/>
                        </a:rPr>
                        <a:t>34%</a:t>
                      </a:r>
                    </a:p>
                  </a:txBody>
                  <a:tcPr marL="76200" marR="76200" marT="76200" marB="76200" anchor="ctr"/>
                </a:tc>
                <a:tc>
                  <a:txBody>
                    <a:bodyPr/>
                    <a:lstStyle/>
                    <a:p>
                      <a:pPr algn="ctr"/>
                      <a:r>
                        <a:rPr lang="en-US" sz="1000" i="0">
                          <a:solidFill>
                            <a:srgbClr val="333333"/>
                          </a:solidFill>
                          <a:effectLst/>
                          <a:highlight>
                            <a:srgbClr val="DCF2FF"/>
                          </a:highlight>
                          <a:latin typeface="Proxima Nova"/>
                        </a:rPr>
                        <a:t>– $70,800 base tax</a:t>
                      </a:r>
                      <a:br>
                        <a:rPr lang="en-US" sz="1000" i="0">
                          <a:solidFill>
                            <a:srgbClr val="333333"/>
                          </a:solidFill>
                          <a:effectLst/>
                          <a:highlight>
                            <a:srgbClr val="DCF2FF"/>
                          </a:highlight>
                          <a:latin typeface="Proxima Nova"/>
                        </a:rPr>
                      </a:br>
                      <a:r>
                        <a:rPr lang="en-US" sz="1000" i="0">
                          <a:solidFill>
                            <a:srgbClr val="333333"/>
                          </a:solidFill>
                          <a:effectLst/>
                          <a:highlight>
                            <a:srgbClr val="DCF2FF"/>
                          </a:highlight>
                          <a:latin typeface="Proxima Nova"/>
                        </a:rPr>
                        <a:t>– 34% on taxable amount</a:t>
                      </a:r>
                    </a:p>
                  </a:txBody>
                  <a:tcPr marL="76200" marR="76200" marT="76200" marB="76200" anchor="ctr"/>
                </a:tc>
                <a:extLst>
                  <a:ext uri="{0D108BD9-81ED-4DB2-BD59-A6C34878D82A}">
                    <a16:rowId xmlns:a16="http://schemas.microsoft.com/office/drawing/2014/main" val="95512291"/>
                  </a:ext>
                </a:extLst>
              </a:tr>
              <a:tr h="236862">
                <a:tc>
                  <a:txBody>
                    <a:bodyPr/>
                    <a:lstStyle/>
                    <a:p>
                      <a:pPr algn="ctr"/>
                      <a:r>
                        <a:rPr lang="en-US" sz="1000" i="0">
                          <a:solidFill>
                            <a:srgbClr val="333333"/>
                          </a:solidFill>
                          <a:effectLst/>
                          <a:highlight>
                            <a:srgbClr val="DCF2FF"/>
                          </a:highlight>
                          <a:latin typeface="Proxima Nova"/>
                        </a:rPr>
                        <a:t>$500,001 – $750,000</a:t>
                      </a:r>
                    </a:p>
                  </a:txBody>
                  <a:tcPr marL="76200" marR="76200" marT="76200" marB="76200" anchor="ctr"/>
                </a:tc>
                <a:tc>
                  <a:txBody>
                    <a:bodyPr/>
                    <a:lstStyle/>
                    <a:p>
                      <a:pPr algn="ctr"/>
                      <a:r>
                        <a:rPr lang="en-US" sz="1000" i="0">
                          <a:solidFill>
                            <a:srgbClr val="333333"/>
                          </a:solidFill>
                          <a:effectLst/>
                          <a:highlight>
                            <a:srgbClr val="DCF2FF"/>
                          </a:highlight>
                          <a:latin typeface="Proxima Nova"/>
                        </a:rPr>
                        <a:t>37%</a:t>
                      </a:r>
                    </a:p>
                  </a:txBody>
                  <a:tcPr marL="76200" marR="76200" marT="76200" marB="76200" anchor="ctr"/>
                </a:tc>
                <a:tc>
                  <a:txBody>
                    <a:bodyPr/>
                    <a:lstStyle/>
                    <a:p>
                      <a:pPr algn="ctr"/>
                      <a:r>
                        <a:rPr lang="en-US" sz="1000" i="0">
                          <a:solidFill>
                            <a:srgbClr val="333333"/>
                          </a:solidFill>
                          <a:effectLst/>
                          <a:highlight>
                            <a:srgbClr val="DCF2FF"/>
                          </a:highlight>
                          <a:latin typeface="Proxima Nova"/>
                        </a:rPr>
                        <a:t>– $155,800 base tax</a:t>
                      </a:r>
                      <a:br>
                        <a:rPr lang="en-US" sz="1000" i="0">
                          <a:solidFill>
                            <a:srgbClr val="333333"/>
                          </a:solidFill>
                          <a:effectLst/>
                          <a:highlight>
                            <a:srgbClr val="DCF2FF"/>
                          </a:highlight>
                          <a:latin typeface="Proxima Nova"/>
                        </a:rPr>
                      </a:br>
                      <a:r>
                        <a:rPr lang="en-US" sz="1000" i="0">
                          <a:solidFill>
                            <a:srgbClr val="333333"/>
                          </a:solidFill>
                          <a:effectLst/>
                          <a:highlight>
                            <a:srgbClr val="DCF2FF"/>
                          </a:highlight>
                          <a:latin typeface="Proxima Nova"/>
                        </a:rPr>
                        <a:t>– 37% on taxable amount</a:t>
                      </a:r>
                    </a:p>
                  </a:txBody>
                  <a:tcPr marL="76200" marR="76200" marT="76200" marB="76200" anchor="ctr"/>
                </a:tc>
                <a:extLst>
                  <a:ext uri="{0D108BD9-81ED-4DB2-BD59-A6C34878D82A}">
                    <a16:rowId xmlns:a16="http://schemas.microsoft.com/office/drawing/2014/main" val="75532271"/>
                  </a:ext>
                </a:extLst>
              </a:tr>
              <a:tr h="0">
                <a:tc>
                  <a:txBody>
                    <a:bodyPr/>
                    <a:lstStyle/>
                    <a:p>
                      <a:pPr algn="ctr"/>
                      <a:r>
                        <a:rPr lang="en-US" sz="1000" i="0">
                          <a:solidFill>
                            <a:srgbClr val="333333"/>
                          </a:solidFill>
                          <a:effectLst/>
                          <a:highlight>
                            <a:srgbClr val="DCF2FF"/>
                          </a:highlight>
                          <a:latin typeface="Proxima Nova"/>
                        </a:rPr>
                        <a:t>$750,001 – $1 million</a:t>
                      </a:r>
                    </a:p>
                  </a:txBody>
                  <a:tcPr marL="76200" marR="76200" marT="76200" marB="76200" anchor="ctr"/>
                </a:tc>
                <a:tc>
                  <a:txBody>
                    <a:bodyPr/>
                    <a:lstStyle/>
                    <a:p>
                      <a:pPr algn="ctr"/>
                      <a:r>
                        <a:rPr lang="en-US" sz="1000" i="0">
                          <a:solidFill>
                            <a:srgbClr val="333333"/>
                          </a:solidFill>
                          <a:effectLst/>
                          <a:highlight>
                            <a:srgbClr val="DCF2FF"/>
                          </a:highlight>
                          <a:latin typeface="Proxima Nova"/>
                        </a:rPr>
                        <a:t>39%</a:t>
                      </a:r>
                    </a:p>
                  </a:txBody>
                  <a:tcPr marL="76200" marR="76200" marT="76200" marB="76200" anchor="ctr"/>
                </a:tc>
                <a:tc>
                  <a:txBody>
                    <a:bodyPr/>
                    <a:lstStyle/>
                    <a:p>
                      <a:pPr algn="ctr"/>
                      <a:r>
                        <a:rPr lang="en-US" sz="1000" i="0">
                          <a:solidFill>
                            <a:srgbClr val="333333"/>
                          </a:solidFill>
                          <a:effectLst/>
                          <a:highlight>
                            <a:srgbClr val="DCF2FF"/>
                          </a:highlight>
                          <a:latin typeface="Proxima Nova"/>
                        </a:rPr>
                        <a:t>– $248,300 base tax</a:t>
                      </a:r>
                      <a:br>
                        <a:rPr lang="en-US" sz="1000" i="0">
                          <a:solidFill>
                            <a:srgbClr val="333333"/>
                          </a:solidFill>
                          <a:effectLst/>
                          <a:highlight>
                            <a:srgbClr val="DCF2FF"/>
                          </a:highlight>
                          <a:latin typeface="Proxima Nova"/>
                        </a:rPr>
                      </a:br>
                      <a:r>
                        <a:rPr lang="en-US" sz="1000" i="0">
                          <a:solidFill>
                            <a:srgbClr val="333333"/>
                          </a:solidFill>
                          <a:effectLst/>
                          <a:highlight>
                            <a:srgbClr val="DCF2FF"/>
                          </a:highlight>
                          <a:latin typeface="Proxima Nova"/>
                        </a:rPr>
                        <a:t>– 39% on taxable amount</a:t>
                      </a:r>
                    </a:p>
                  </a:txBody>
                  <a:tcPr marL="76200" marR="76200" marT="76200" marB="76200" anchor="ctr"/>
                </a:tc>
                <a:extLst>
                  <a:ext uri="{0D108BD9-81ED-4DB2-BD59-A6C34878D82A}">
                    <a16:rowId xmlns:a16="http://schemas.microsoft.com/office/drawing/2014/main" val="3957075625"/>
                  </a:ext>
                </a:extLst>
              </a:tr>
              <a:tr h="331076">
                <a:tc>
                  <a:txBody>
                    <a:bodyPr/>
                    <a:lstStyle/>
                    <a:p>
                      <a:pPr algn="ctr"/>
                      <a:r>
                        <a:rPr lang="en-US" sz="1000" i="0">
                          <a:solidFill>
                            <a:srgbClr val="333333"/>
                          </a:solidFill>
                          <a:effectLst/>
                          <a:highlight>
                            <a:srgbClr val="DCF2FF"/>
                          </a:highlight>
                          <a:latin typeface="Proxima Nova"/>
                        </a:rPr>
                        <a:t>$1 million+</a:t>
                      </a:r>
                    </a:p>
                  </a:txBody>
                  <a:tcPr marL="76200" marR="76200" marT="76200" marB="76200" anchor="ctr"/>
                </a:tc>
                <a:tc>
                  <a:txBody>
                    <a:bodyPr/>
                    <a:lstStyle/>
                    <a:p>
                      <a:pPr algn="ctr"/>
                      <a:r>
                        <a:rPr lang="en-US" sz="1000" i="0">
                          <a:solidFill>
                            <a:srgbClr val="333333"/>
                          </a:solidFill>
                          <a:effectLst/>
                          <a:highlight>
                            <a:srgbClr val="DCF2FF"/>
                          </a:highlight>
                          <a:latin typeface="Proxima Nova"/>
                        </a:rPr>
                        <a:t>40%</a:t>
                      </a:r>
                    </a:p>
                  </a:txBody>
                  <a:tcPr marL="76200" marR="76200" marT="76200" marB="76200" anchor="ctr"/>
                </a:tc>
                <a:tc>
                  <a:txBody>
                    <a:bodyPr/>
                    <a:lstStyle/>
                    <a:p>
                      <a:pPr algn="ctr"/>
                      <a:r>
                        <a:rPr lang="en-US" sz="1000" i="0" dirty="0">
                          <a:solidFill>
                            <a:srgbClr val="333333"/>
                          </a:solidFill>
                          <a:effectLst/>
                          <a:highlight>
                            <a:srgbClr val="DCF2FF"/>
                          </a:highlight>
                          <a:latin typeface="Proxima Nova"/>
                        </a:rPr>
                        <a:t>– $345,800 base tax</a:t>
                      </a:r>
                      <a:br>
                        <a:rPr lang="en-US" sz="1000" i="0" dirty="0">
                          <a:solidFill>
                            <a:srgbClr val="333333"/>
                          </a:solidFill>
                          <a:effectLst/>
                          <a:highlight>
                            <a:srgbClr val="DCF2FF"/>
                          </a:highlight>
                          <a:latin typeface="Proxima Nova"/>
                        </a:rPr>
                      </a:br>
                      <a:r>
                        <a:rPr lang="en-US" sz="1000" i="0" dirty="0">
                          <a:solidFill>
                            <a:srgbClr val="333333"/>
                          </a:solidFill>
                          <a:effectLst/>
                          <a:highlight>
                            <a:srgbClr val="DCF2FF"/>
                          </a:highlight>
                          <a:latin typeface="Proxima Nova"/>
                        </a:rPr>
                        <a:t>– 40% on taxable amount</a:t>
                      </a:r>
                    </a:p>
                  </a:txBody>
                  <a:tcPr marL="76200" marR="76200" marT="76200" marB="76200" anchor="ctr"/>
                </a:tc>
                <a:extLst>
                  <a:ext uri="{0D108BD9-81ED-4DB2-BD59-A6C34878D82A}">
                    <a16:rowId xmlns:a16="http://schemas.microsoft.com/office/drawing/2014/main" val="1120560758"/>
                  </a:ext>
                </a:extLst>
              </a:tr>
            </a:tbl>
          </a:graphicData>
        </a:graphic>
      </p:graphicFrame>
    </p:spTree>
    <p:extLst>
      <p:ext uri="{BB962C8B-B14F-4D97-AF65-F5344CB8AC3E}">
        <p14:creationId xmlns:p14="http://schemas.microsoft.com/office/powerpoint/2010/main" val="575074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2745036" y="127167"/>
            <a:ext cx="6297977" cy="747088"/>
          </a:xfrm>
        </p:spPr>
        <p:txBody>
          <a:bodyPr vert="horz" lIns="91440" tIns="45720" rIns="91440" bIns="45720" rtlCol="0" anchor="b">
            <a:normAutofit fontScale="90000"/>
          </a:bodyPr>
          <a:lstStyle/>
          <a:p>
            <a:r>
              <a:rPr lang="zh-CN" altLang="en-US" sz="4800" dirty="0">
                <a:ea typeface="宋体"/>
              </a:rPr>
              <a:t>州税</a:t>
            </a: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4" name="Content Placeholder 3">
            <a:extLst>
              <a:ext uri="{FF2B5EF4-FFF2-40B4-BE49-F238E27FC236}">
                <a16:creationId xmlns:a16="http://schemas.microsoft.com/office/drawing/2014/main" id="{0633F668-6F2D-1DE8-BCE6-5FFF63BC60ED}"/>
              </a:ext>
            </a:extLst>
          </p:cNvPr>
          <p:cNvSpPr>
            <a:spLocks noGrp="1"/>
          </p:cNvSpPr>
          <p:nvPr>
            <p:ph idx="1"/>
          </p:nvPr>
        </p:nvSpPr>
        <p:spPr>
          <a:xfrm>
            <a:off x="434309" y="1450172"/>
            <a:ext cx="2906372" cy="3957654"/>
          </a:xfrm>
        </p:spPr>
        <p:txBody>
          <a:bodyPr>
            <a:normAutofit/>
          </a:bodyPr>
          <a:lstStyle/>
          <a:p>
            <a:r>
              <a:rPr lang="zh-CN" altLang="en-US" dirty="0"/>
              <a:t>麻州</a:t>
            </a:r>
            <a:endParaRPr lang="en-US" altLang="zh-CN" dirty="0"/>
          </a:p>
          <a:p>
            <a:pPr lvl="1">
              <a:buFontTx/>
              <a:buChar char="-"/>
            </a:pPr>
            <a:r>
              <a:rPr lang="zh-CN" altLang="en-US" dirty="0"/>
              <a:t>没有赠与税，但超过年度免税额的赠与与遗产合并计算遗产税</a:t>
            </a:r>
            <a:endParaRPr lang="en-US" altLang="zh-CN" dirty="0"/>
          </a:p>
          <a:p>
            <a:pPr lvl="1">
              <a:buFontTx/>
              <a:buChar char="-"/>
            </a:pPr>
            <a:r>
              <a:rPr lang="en-US" dirty="0"/>
              <a:t>$2</a:t>
            </a:r>
            <a:r>
              <a:rPr lang="zh-CN" altLang="en-US" dirty="0"/>
              <a:t> </a:t>
            </a:r>
            <a:r>
              <a:rPr lang="en-US" altLang="zh-CN" dirty="0"/>
              <a:t>million</a:t>
            </a:r>
            <a:r>
              <a:rPr lang="zh-CN" altLang="en-US" dirty="0"/>
              <a:t> 遗产免税额</a:t>
            </a:r>
            <a:endParaRPr lang="en-US" altLang="zh-CN" dirty="0"/>
          </a:p>
          <a:p>
            <a:pPr lvl="1">
              <a:buFontTx/>
              <a:buChar char="-"/>
            </a:pPr>
            <a:r>
              <a:rPr lang="en-US" b="0" i="0" dirty="0">
                <a:solidFill>
                  <a:srgbClr val="141414"/>
                </a:solidFill>
                <a:effectLst/>
                <a:latin typeface="Noto Sans VF"/>
              </a:rPr>
              <a:t>2023</a:t>
            </a:r>
            <a:r>
              <a:rPr lang="zh-CN" altLang="en-US" b="0" i="0" dirty="0">
                <a:solidFill>
                  <a:srgbClr val="141414"/>
                </a:solidFill>
                <a:effectLst/>
                <a:latin typeface="Noto Sans VF"/>
              </a:rPr>
              <a:t>年</a:t>
            </a:r>
            <a:r>
              <a:rPr lang="en-US" altLang="zh-CN" b="0" i="0" dirty="0">
                <a:solidFill>
                  <a:srgbClr val="141414"/>
                </a:solidFill>
                <a:effectLst/>
                <a:latin typeface="Noto Sans VF"/>
              </a:rPr>
              <a:t>1</a:t>
            </a:r>
            <a:r>
              <a:rPr lang="zh-CN" altLang="en-US" b="0" i="0" dirty="0">
                <a:solidFill>
                  <a:srgbClr val="141414"/>
                </a:solidFill>
                <a:effectLst/>
                <a:latin typeface="Noto Sans VF"/>
              </a:rPr>
              <a:t>月</a:t>
            </a:r>
            <a:r>
              <a:rPr lang="en-US" altLang="zh-CN" b="0" i="0" dirty="0">
                <a:solidFill>
                  <a:srgbClr val="141414"/>
                </a:solidFill>
                <a:effectLst/>
                <a:latin typeface="Noto Sans VF"/>
              </a:rPr>
              <a:t>1</a:t>
            </a:r>
            <a:r>
              <a:rPr lang="zh-CN" altLang="en-US" dirty="0">
                <a:solidFill>
                  <a:srgbClr val="141414"/>
                </a:solidFill>
                <a:latin typeface="Noto Sans VF"/>
              </a:rPr>
              <a:t>日以后的遗产</a:t>
            </a:r>
            <a:r>
              <a:rPr lang="en-US" b="0" i="0" dirty="0">
                <a:solidFill>
                  <a:srgbClr val="141414"/>
                </a:solidFill>
                <a:effectLst/>
                <a:latin typeface="Noto Sans VF"/>
              </a:rPr>
              <a:t>, </a:t>
            </a:r>
            <a:r>
              <a:rPr lang="zh-CN" altLang="en-US" b="0" i="0" dirty="0">
                <a:solidFill>
                  <a:srgbClr val="141414"/>
                </a:solidFill>
                <a:effectLst/>
                <a:latin typeface="Noto Sans VF"/>
              </a:rPr>
              <a:t>减免</a:t>
            </a:r>
            <a:r>
              <a:rPr lang="en-US" b="0" i="0" dirty="0">
                <a:solidFill>
                  <a:srgbClr val="141414"/>
                </a:solidFill>
                <a:effectLst/>
                <a:latin typeface="Noto Sans VF"/>
              </a:rPr>
              <a:t> $99,600.</a:t>
            </a:r>
            <a:endParaRPr lang="en-US" dirty="0"/>
          </a:p>
        </p:txBody>
      </p:sp>
      <p:graphicFrame>
        <p:nvGraphicFramePr>
          <p:cNvPr id="5" name="Table 4">
            <a:extLst>
              <a:ext uri="{FF2B5EF4-FFF2-40B4-BE49-F238E27FC236}">
                <a16:creationId xmlns:a16="http://schemas.microsoft.com/office/drawing/2014/main" id="{A098EEF7-C147-0A7F-4B86-53E0434A6B18}"/>
              </a:ext>
            </a:extLst>
          </p:cNvPr>
          <p:cNvGraphicFramePr>
            <a:graphicFrameLocks noGrp="1"/>
          </p:cNvGraphicFramePr>
          <p:nvPr>
            <p:extLst>
              <p:ext uri="{D42A27DB-BD31-4B8C-83A1-F6EECF244321}">
                <p14:modId xmlns:p14="http://schemas.microsoft.com/office/powerpoint/2010/main" val="2099756555"/>
              </p:ext>
            </p:extLst>
          </p:nvPr>
        </p:nvGraphicFramePr>
        <p:xfrm>
          <a:off x="3475667" y="874255"/>
          <a:ext cx="8128000" cy="58191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282388696"/>
                    </a:ext>
                  </a:extLst>
                </a:gridCol>
                <a:gridCol w="1625600">
                  <a:extLst>
                    <a:ext uri="{9D8B030D-6E8A-4147-A177-3AD203B41FA5}">
                      <a16:colId xmlns:a16="http://schemas.microsoft.com/office/drawing/2014/main" val="2847735845"/>
                    </a:ext>
                  </a:extLst>
                </a:gridCol>
                <a:gridCol w="1625600">
                  <a:extLst>
                    <a:ext uri="{9D8B030D-6E8A-4147-A177-3AD203B41FA5}">
                      <a16:colId xmlns:a16="http://schemas.microsoft.com/office/drawing/2014/main" val="2497355698"/>
                    </a:ext>
                  </a:extLst>
                </a:gridCol>
                <a:gridCol w="1625600">
                  <a:extLst>
                    <a:ext uri="{9D8B030D-6E8A-4147-A177-3AD203B41FA5}">
                      <a16:colId xmlns:a16="http://schemas.microsoft.com/office/drawing/2014/main" val="3660621963"/>
                    </a:ext>
                  </a:extLst>
                </a:gridCol>
                <a:gridCol w="1625600">
                  <a:extLst>
                    <a:ext uri="{9D8B030D-6E8A-4147-A177-3AD203B41FA5}">
                      <a16:colId xmlns:a16="http://schemas.microsoft.com/office/drawing/2014/main" val="294709381"/>
                    </a:ext>
                  </a:extLst>
                </a:gridCol>
              </a:tblGrid>
              <a:tr h="370840">
                <a:tc>
                  <a:txBody>
                    <a:bodyPr/>
                    <a:lstStyle/>
                    <a:p>
                      <a:pPr algn="l" fontAlgn="t"/>
                      <a:r>
                        <a:rPr lang="en-US" sz="1000" b="1" dirty="0">
                          <a:effectLst/>
                        </a:rPr>
                        <a:t>Adjusted taxable estate</a:t>
                      </a:r>
                      <a:r>
                        <a:rPr lang="en-US" sz="1000" dirty="0">
                          <a:effectLst/>
                        </a:rPr>
                        <a:t> *</a:t>
                      </a:r>
                    </a:p>
                  </a:txBody>
                  <a:tcPr marL="71438" marR="95250" marT="47625" marB="47625"/>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2982377428"/>
                  </a:ext>
                </a:extLst>
              </a:tr>
              <a:tr h="186500">
                <a:tc>
                  <a:txBody>
                    <a:bodyPr/>
                    <a:lstStyle/>
                    <a:p>
                      <a:pPr algn="l" fontAlgn="t"/>
                      <a:r>
                        <a:rPr lang="en-US" sz="1000" b="1" dirty="0">
                          <a:effectLst/>
                        </a:rPr>
                        <a:t>From</a:t>
                      </a:r>
                      <a:endParaRPr lang="en-US" sz="1000" dirty="0">
                        <a:effectLst/>
                      </a:endParaRPr>
                    </a:p>
                  </a:txBody>
                  <a:tcPr marL="71438" marR="95250" marT="47625" marB="47625"/>
                </a:tc>
                <a:tc>
                  <a:txBody>
                    <a:bodyPr/>
                    <a:lstStyle/>
                    <a:p>
                      <a:pPr algn="l" fontAlgn="t"/>
                      <a:r>
                        <a:rPr lang="en-US" sz="1000" b="1" dirty="0">
                          <a:effectLst/>
                        </a:rPr>
                        <a:t>To</a:t>
                      </a:r>
                      <a:endParaRPr lang="en-US" sz="1000" dirty="0">
                        <a:effectLst/>
                      </a:endParaRPr>
                    </a:p>
                  </a:txBody>
                  <a:tcPr marR="95250" marT="47625" marB="47625"/>
                </a:tc>
                <a:tc>
                  <a:txBody>
                    <a:bodyPr/>
                    <a:lstStyle/>
                    <a:p>
                      <a:pPr algn="l" fontAlgn="t"/>
                      <a:r>
                        <a:rPr lang="en-US" sz="1000" b="1">
                          <a:effectLst/>
                        </a:rPr>
                        <a:t>Credit</a:t>
                      </a:r>
                      <a:endParaRPr lang="en-US" sz="1000">
                        <a:effectLst/>
                      </a:endParaRPr>
                    </a:p>
                  </a:txBody>
                  <a:tcPr marR="95250" marT="47625" marB="47625"/>
                </a:tc>
                <a:tc>
                  <a:txBody>
                    <a:bodyPr/>
                    <a:lstStyle/>
                    <a:p>
                      <a:pPr algn="l" fontAlgn="t"/>
                      <a:r>
                        <a:rPr lang="en-US" sz="1000" b="1">
                          <a:effectLst/>
                        </a:rPr>
                        <a:t>+ % of</a:t>
                      </a:r>
                      <a:endParaRPr lang="en-US" sz="1000">
                        <a:effectLst/>
                      </a:endParaRPr>
                    </a:p>
                  </a:txBody>
                  <a:tcPr marR="95250" marT="47625" marB="47625"/>
                </a:tc>
                <a:tc>
                  <a:txBody>
                    <a:bodyPr/>
                    <a:lstStyle/>
                    <a:p>
                      <a:pPr algn="l" fontAlgn="t"/>
                      <a:r>
                        <a:rPr lang="en-US" sz="1000" b="1" dirty="0">
                          <a:effectLst/>
                        </a:rPr>
                        <a:t>Excess over</a:t>
                      </a:r>
                      <a:endParaRPr lang="en-US" sz="1000" dirty="0">
                        <a:effectLst/>
                      </a:endParaRPr>
                    </a:p>
                  </a:txBody>
                  <a:tcPr marR="95250" marT="47625" marB="47625"/>
                </a:tc>
                <a:extLst>
                  <a:ext uri="{0D108BD9-81ED-4DB2-BD59-A6C34878D82A}">
                    <a16:rowId xmlns:a16="http://schemas.microsoft.com/office/drawing/2014/main" val="404820756"/>
                  </a:ext>
                </a:extLst>
              </a:tr>
              <a:tr h="192354">
                <a:tc>
                  <a:txBody>
                    <a:bodyPr/>
                    <a:lstStyle/>
                    <a:p>
                      <a:pPr algn="l" fontAlgn="t"/>
                      <a:r>
                        <a:rPr lang="en-US" sz="1000" dirty="0">
                          <a:effectLst/>
                        </a:rPr>
                        <a:t>$0</a:t>
                      </a:r>
                    </a:p>
                  </a:txBody>
                  <a:tcPr marL="71438" marR="95250" marT="47625" marB="47625"/>
                </a:tc>
                <a:tc>
                  <a:txBody>
                    <a:bodyPr/>
                    <a:lstStyle/>
                    <a:p>
                      <a:pPr algn="l" fontAlgn="t"/>
                      <a:r>
                        <a:rPr lang="en-US" sz="1000" dirty="0">
                          <a:effectLst/>
                        </a:rPr>
                        <a:t>$40,000</a:t>
                      </a:r>
                    </a:p>
                  </a:txBody>
                  <a:tcPr marR="95250" marT="47625" marB="47625"/>
                </a:tc>
                <a:tc>
                  <a:txBody>
                    <a:bodyPr/>
                    <a:lstStyle/>
                    <a:p>
                      <a:pPr algn="l" fontAlgn="t"/>
                      <a:r>
                        <a:rPr lang="en-US" sz="1000">
                          <a:effectLst/>
                        </a:rPr>
                        <a:t>$0</a:t>
                      </a:r>
                    </a:p>
                  </a:txBody>
                  <a:tcPr marR="95250" marT="47625" marB="47625"/>
                </a:tc>
                <a:tc>
                  <a:txBody>
                    <a:bodyPr/>
                    <a:lstStyle/>
                    <a:p>
                      <a:pPr algn="l" fontAlgn="t"/>
                      <a:r>
                        <a:rPr lang="en-US" sz="1000">
                          <a:effectLst/>
                        </a:rPr>
                        <a:t>0.0</a:t>
                      </a:r>
                    </a:p>
                  </a:txBody>
                  <a:tcPr marR="95250" marT="47625" marB="47625"/>
                </a:tc>
                <a:tc>
                  <a:txBody>
                    <a:bodyPr/>
                    <a:lstStyle/>
                    <a:p>
                      <a:pPr algn="l" fontAlgn="t"/>
                      <a:r>
                        <a:rPr lang="en-US" sz="1000" dirty="0">
                          <a:effectLst/>
                        </a:rPr>
                        <a:t>$0</a:t>
                      </a:r>
                    </a:p>
                  </a:txBody>
                  <a:tcPr marR="95250" marT="47625" marB="47625"/>
                </a:tc>
                <a:extLst>
                  <a:ext uri="{0D108BD9-81ED-4DB2-BD59-A6C34878D82A}">
                    <a16:rowId xmlns:a16="http://schemas.microsoft.com/office/drawing/2014/main" val="191607560"/>
                  </a:ext>
                </a:extLst>
              </a:tr>
              <a:tr h="211462">
                <a:tc>
                  <a:txBody>
                    <a:bodyPr/>
                    <a:lstStyle/>
                    <a:p>
                      <a:pPr algn="l" fontAlgn="t"/>
                      <a:r>
                        <a:rPr lang="en-US" sz="1000" dirty="0">
                          <a:effectLst/>
                        </a:rPr>
                        <a:t>40,000</a:t>
                      </a:r>
                    </a:p>
                  </a:txBody>
                  <a:tcPr marL="71438" marR="95250" marT="47625" marB="47625"/>
                </a:tc>
                <a:tc>
                  <a:txBody>
                    <a:bodyPr/>
                    <a:lstStyle/>
                    <a:p>
                      <a:pPr algn="l" fontAlgn="t"/>
                      <a:r>
                        <a:rPr lang="en-US" sz="1000" dirty="0">
                          <a:effectLst/>
                        </a:rPr>
                        <a:t>90,000</a:t>
                      </a:r>
                    </a:p>
                  </a:txBody>
                  <a:tcPr marR="95250" marT="47625" marB="47625"/>
                </a:tc>
                <a:tc>
                  <a:txBody>
                    <a:bodyPr/>
                    <a:lstStyle/>
                    <a:p>
                      <a:pPr algn="l" fontAlgn="t"/>
                      <a:r>
                        <a:rPr lang="en-US" sz="1000" dirty="0">
                          <a:effectLst/>
                        </a:rPr>
                        <a:t>0</a:t>
                      </a:r>
                    </a:p>
                  </a:txBody>
                  <a:tcPr marR="95250" marT="47625" marB="47625"/>
                </a:tc>
                <a:tc>
                  <a:txBody>
                    <a:bodyPr/>
                    <a:lstStyle/>
                    <a:p>
                      <a:pPr algn="l" fontAlgn="t"/>
                      <a:r>
                        <a:rPr lang="en-US" sz="1000">
                          <a:effectLst/>
                        </a:rPr>
                        <a:t>0.8</a:t>
                      </a:r>
                    </a:p>
                  </a:txBody>
                  <a:tcPr marR="95250" marT="47625" marB="47625"/>
                </a:tc>
                <a:tc>
                  <a:txBody>
                    <a:bodyPr/>
                    <a:lstStyle/>
                    <a:p>
                      <a:pPr algn="l" fontAlgn="t"/>
                      <a:r>
                        <a:rPr lang="en-US" sz="1000" dirty="0">
                          <a:effectLst/>
                        </a:rPr>
                        <a:t>40,000</a:t>
                      </a:r>
                    </a:p>
                  </a:txBody>
                  <a:tcPr marR="95250" marT="47625" marB="47625"/>
                </a:tc>
                <a:extLst>
                  <a:ext uri="{0D108BD9-81ED-4DB2-BD59-A6C34878D82A}">
                    <a16:rowId xmlns:a16="http://schemas.microsoft.com/office/drawing/2014/main" val="3611504079"/>
                  </a:ext>
                </a:extLst>
              </a:tr>
              <a:tr h="234343">
                <a:tc>
                  <a:txBody>
                    <a:bodyPr/>
                    <a:lstStyle/>
                    <a:p>
                      <a:pPr algn="l" fontAlgn="t"/>
                      <a:r>
                        <a:rPr lang="en-US" sz="1000">
                          <a:effectLst/>
                        </a:rPr>
                        <a:t>90,000</a:t>
                      </a:r>
                    </a:p>
                  </a:txBody>
                  <a:tcPr marL="71438" marR="95250" marT="47625" marB="47625"/>
                </a:tc>
                <a:tc>
                  <a:txBody>
                    <a:bodyPr/>
                    <a:lstStyle/>
                    <a:p>
                      <a:pPr algn="l" fontAlgn="t"/>
                      <a:r>
                        <a:rPr lang="en-US" sz="1000" dirty="0">
                          <a:effectLst/>
                        </a:rPr>
                        <a:t>140,000</a:t>
                      </a:r>
                    </a:p>
                  </a:txBody>
                  <a:tcPr marR="95250" marT="47625" marB="47625"/>
                </a:tc>
                <a:tc>
                  <a:txBody>
                    <a:bodyPr/>
                    <a:lstStyle/>
                    <a:p>
                      <a:pPr algn="l" fontAlgn="t"/>
                      <a:r>
                        <a:rPr lang="en-US" sz="1000" dirty="0">
                          <a:effectLst/>
                        </a:rPr>
                        <a:t>400</a:t>
                      </a:r>
                    </a:p>
                  </a:txBody>
                  <a:tcPr marR="95250" marT="47625" marB="47625"/>
                </a:tc>
                <a:tc>
                  <a:txBody>
                    <a:bodyPr/>
                    <a:lstStyle/>
                    <a:p>
                      <a:pPr algn="l" fontAlgn="t"/>
                      <a:r>
                        <a:rPr lang="en-US" sz="1000">
                          <a:effectLst/>
                        </a:rPr>
                        <a:t>1.6</a:t>
                      </a:r>
                    </a:p>
                  </a:txBody>
                  <a:tcPr marR="95250" marT="47625" marB="47625"/>
                </a:tc>
                <a:tc>
                  <a:txBody>
                    <a:bodyPr/>
                    <a:lstStyle/>
                    <a:p>
                      <a:pPr algn="l" fontAlgn="t"/>
                      <a:r>
                        <a:rPr lang="en-US" sz="1000" dirty="0">
                          <a:effectLst/>
                        </a:rPr>
                        <a:t>90,000</a:t>
                      </a:r>
                    </a:p>
                  </a:txBody>
                  <a:tcPr marR="95250" marT="47625" marB="47625"/>
                </a:tc>
                <a:extLst>
                  <a:ext uri="{0D108BD9-81ED-4DB2-BD59-A6C34878D82A}">
                    <a16:rowId xmlns:a16="http://schemas.microsoft.com/office/drawing/2014/main" val="2905837531"/>
                  </a:ext>
                </a:extLst>
              </a:tr>
              <a:tr h="218513">
                <a:tc>
                  <a:txBody>
                    <a:bodyPr/>
                    <a:lstStyle/>
                    <a:p>
                      <a:pPr algn="l" fontAlgn="t"/>
                      <a:r>
                        <a:rPr lang="en-US" sz="1000">
                          <a:effectLst/>
                        </a:rPr>
                        <a:t>140,000</a:t>
                      </a:r>
                    </a:p>
                  </a:txBody>
                  <a:tcPr marL="71438" marR="95250" marT="47625" marB="47625"/>
                </a:tc>
                <a:tc>
                  <a:txBody>
                    <a:bodyPr/>
                    <a:lstStyle/>
                    <a:p>
                      <a:pPr algn="l" fontAlgn="t"/>
                      <a:r>
                        <a:rPr lang="en-US" sz="1000" dirty="0">
                          <a:effectLst/>
                        </a:rPr>
                        <a:t>240,000</a:t>
                      </a:r>
                    </a:p>
                  </a:txBody>
                  <a:tcPr marR="95250" marT="47625" marB="47625"/>
                </a:tc>
                <a:tc>
                  <a:txBody>
                    <a:bodyPr/>
                    <a:lstStyle/>
                    <a:p>
                      <a:pPr algn="l" fontAlgn="t"/>
                      <a:r>
                        <a:rPr lang="en-US" sz="1000" dirty="0">
                          <a:effectLst/>
                        </a:rPr>
                        <a:t>1,200</a:t>
                      </a:r>
                    </a:p>
                  </a:txBody>
                  <a:tcPr marR="95250" marT="47625" marB="47625"/>
                </a:tc>
                <a:tc>
                  <a:txBody>
                    <a:bodyPr/>
                    <a:lstStyle/>
                    <a:p>
                      <a:pPr algn="l" fontAlgn="t"/>
                      <a:r>
                        <a:rPr lang="en-US" sz="1000">
                          <a:effectLst/>
                        </a:rPr>
                        <a:t>2.4</a:t>
                      </a:r>
                    </a:p>
                  </a:txBody>
                  <a:tcPr marR="95250" marT="47625" marB="47625"/>
                </a:tc>
                <a:tc>
                  <a:txBody>
                    <a:bodyPr/>
                    <a:lstStyle/>
                    <a:p>
                      <a:pPr algn="l" fontAlgn="t"/>
                      <a:r>
                        <a:rPr lang="en-US" sz="1000" dirty="0">
                          <a:effectLst/>
                        </a:rPr>
                        <a:t>140,000</a:t>
                      </a:r>
                    </a:p>
                  </a:txBody>
                  <a:tcPr marR="95250" marT="47625" marB="47625"/>
                </a:tc>
                <a:extLst>
                  <a:ext uri="{0D108BD9-81ED-4DB2-BD59-A6C34878D82A}">
                    <a16:rowId xmlns:a16="http://schemas.microsoft.com/office/drawing/2014/main" val="4241846256"/>
                  </a:ext>
                </a:extLst>
              </a:tr>
              <a:tr h="215561">
                <a:tc>
                  <a:txBody>
                    <a:bodyPr/>
                    <a:lstStyle/>
                    <a:p>
                      <a:pPr algn="l" fontAlgn="t"/>
                      <a:r>
                        <a:rPr lang="en-US" sz="1000">
                          <a:effectLst/>
                        </a:rPr>
                        <a:t>240,000</a:t>
                      </a:r>
                    </a:p>
                  </a:txBody>
                  <a:tcPr marL="71438" marR="95250" marT="47625" marB="47625"/>
                </a:tc>
                <a:tc>
                  <a:txBody>
                    <a:bodyPr/>
                    <a:lstStyle/>
                    <a:p>
                      <a:pPr algn="l" fontAlgn="t"/>
                      <a:r>
                        <a:rPr lang="en-US" sz="1000" dirty="0">
                          <a:effectLst/>
                        </a:rPr>
                        <a:t>440,000</a:t>
                      </a:r>
                    </a:p>
                  </a:txBody>
                  <a:tcPr marR="95250" marT="47625" marB="47625"/>
                </a:tc>
                <a:tc>
                  <a:txBody>
                    <a:bodyPr/>
                    <a:lstStyle/>
                    <a:p>
                      <a:pPr algn="l" fontAlgn="t"/>
                      <a:r>
                        <a:rPr lang="en-US" sz="1000" dirty="0">
                          <a:effectLst/>
                        </a:rPr>
                        <a:t>3,600</a:t>
                      </a:r>
                    </a:p>
                  </a:txBody>
                  <a:tcPr marR="95250" marT="47625" marB="47625"/>
                </a:tc>
                <a:tc>
                  <a:txBody>
                    <a:bodyPr/>
                    <a:lstStyle/>
                    <a:p>
                      <a:pPr algn="l" fontAlgn="t"/>
                      <a:r>
                        <a:rPr lang="en-US" sz="1000">
                          <a:effectLst/>
                        </a:rPr>
                        <a:t>3.2</a:t>
                      </a:r>
                    </a:p>
                  </a:txBody>
                  <a:tcPr marR="95250" marT="47625" marB="47625"/>
                </a:tc>
                <a:tc>
                  <a:txBody>
                    <a:bodyPr/>
                    <a:lstStyle/>
                    <a:p>
                      <a:pPr algn="l" fontAlgn="t"/>
                      <a:r>
                        <a:rPr lang="en-US" sz="1000" dirty="0">
                          <a:effectLst/>
                        </a:rPr>
                        <a:t>240,000</a:t>
                      </a:r>
                    </a:p>
                  </a:txBody>
                  <a:tcPr marR="95250" marT="47625" marB="47625"/>
                </a:tc>
                <a:extLst>
                  <a:ext uri="{0D108BD9-81ED-4DB2-BD59-A6C34878D82A}">
                    <a16:rowId xmlns:a16="http://schemas.microsoft.com/office/drawing/2014/main" val="2799384506"/>
                  </a:ext>
                </a:extLst>
              </a:tr>
              <a:tr h="219049">
                <a:tc>
                  <a:txBody>
                    <a:bodyPr/>
                    <a:lstStyle/>
                    <a:p>
                      <a:pPr algn="l" fontAlgn="t"/>
                      <a:r>
                        <a:rPr lang="en-US" sz="1000">
                          <a:effectLst/>
                        </a:rPr>
                        <a:t>440,000</a:t>
                      </a:r>
                    </a:p>
                  </a:txBody>
                  <a:tcPr marL="71438" marR="95250" marT="47625" marB="47625"/>
                </a:tc>
                <a:tc>
                  <a:txBody>
                    <a:bodyPr/>
                    <a:lstStyle/>
                    <a:p>
                      <a:pPr algn="l" fontAlgn="t"/>
                      <a:r>
                        <a:rPr lang="en-US" sz="1000">
                          <a:effectLst/>
                        </a:rPr>
                        <a:t>640,000</a:t>
                      </a:r>
                    </a:p>
                  </a:txBody>
                  <a:tcPr marR="95250" marT="47625" marB="47625"/>
                </a:tc>
                <a:tc>
                  <a:txBody>
                    <a:bodyPr/>
                    <a:lstStyle/>
                    <a:p>
                      <a:pPr algn="l" fontAlgn="t"/>
                      <a:r>
                        <a:rPr lang="en-US" sz="1000" dirty="0">
                          <a:effectLst/>
                        </a:rPr>
                        <a:t>10,000</a:t>
                      </a:r>
                    </a:p>
                  </a:txBody>
                  <a:tcPr marR="95250" marT="47625" marB="47625"/>
                </a:tc>
                <a:tc>
                  <a:txBody>
                    <a:bodyPr/>
                    <a:lstStyle/>
                    <a:p>
                      <a:pPr algn="l" fontAlgn="t"/>
                      <a:r>
                        <a:rPr lang="en-US" sz="1000">
                          <a:effectLst/>
                        </a:rPr>
                        <a:t>4.0</a:t>
                      </a:r>
                    </a:p>
                  </a:txBody>
                  <a:tcPr marR="95250" marT="47625" marB="47625"/>
                </a:tc>
                <a:tc>
                  <a:txBody>
                    <a:bodyPr/>
                    <a:lstStyle/>
                    <a:p>
                      <a:pPr algn="l" fontAlgn="t"/>
                      <a:r>
                        <a:rPr lang="en-US" sz="1000" dirty="0">
                          <a:effectLst/>
                        </a:rPr>
                        <a:t>440,000</a:t>
                      </a:r>
                    </a:p>
                  </a:txBody>
                  <a:tcPr marR="95250" marT="47625" marB="47625"/>
                </a:tc>
                <a:extLst>
                  <a:ext uri="{0D108BD9-81ED-4DB2-BD59-A6C34878D82A}">
                    <a16:rowId xmlns:a16="http://schemas.microsoft.com/office/drawing/2014/main" val="2897464200"/>
                  </a:ext>
                </a:extLst>
              </a:tr>
              <a:tr h="190340">
                <a:tc>
                  <a:txBody>
                    <a:bodyPr/>
                    <a:lstStyle/>
                    <a:p>
                      <a:pPr algn="l" fontAlgn="t"/>
                      <a:r>
                        <a:rPr lang="en-US" sz="1000">
                          <a:effectLst/>
                        </a:rPr>
                        <a:t>640,000</a:t>
                      </a:r>
                    </a:p>
                  </a:txBody>
                  <a:tcPr marL="71438" marR="95250" marT="47625" marB="47625"/>
                </a:tc>
                <a:tc>
                  <a:txBody>
                    <a:bodyPr/>
                    <a:lstStyle/>
                    <a:p>
                      <a:pPr algn="l" fontAlgn="t"/>
                      <a:r>
                        <a:rPr lang="en-US" sz="1000">
                          <a:effectLst/>
                        </a:rPr>
                        <a:t>840,000</a:t>
                      </a:r>
                    </a:p>
                  </a:txBody>
                  <a:tcPr marR="95250" marT="47625" marB="47625"/>
                </a:tc>
                <a:tc>
                  <a:txBody>
                    <a:bodyPr/>
                    <a:lstStyle/>
                    <a:p>
                      <a:pPr algn="l" fontAlgn="t"/>
                      <a:r>
                        <a:rPr lang="en-US" sz="1000" dirty="0">
                          <a:effectLst/>
                        </a:rPr>
                        <a:t>18,000</a:t>
                      </a:r>
                    </a:p>
                  </a:txBody>
                  <a:tcPr marR="95250" marT="47625" marB="47625"/>
                </a:tc>
                <a:tc>
                  <a:txBody>
                    <a:bodyPr/>
                    <a:lstStyle/>
                    <a:p>
                      <a:pPr algn="l" fontAlgn="t"/>
                      <a:r>
                        <a:rPr lang="en-US" sz="1000" dirty="0">
                          <a:effectLst/>
                        </a:rPr>
                        <a:t>4.8</a:t>
                      </a:r>
                    </a:p>
                  </a:txBody>
                  <a:tcPr marR="95250" marT="47625" marB="47625"/>
                </a:tc>
                <a:tc>
                  <a:txBody>
                    <a:bodyPr/>
                    <a:lstStyle/>
                    <a:p>
                      <a:pPr algn="l" fontAlgn="t"/>
                      <a:r>
                        <a:rPr lang="en-US" sz="1000" dirty="0">
                          <a:effectLst/>
                        </a:rPr>
                        <a:t>640,000</a:t>
                      </a:r>
                    </a:p>
                  </a:txBody>
                  <a:tcPr marR="95250" marT="47625" marB="47625"/>
                </a:tc>
                <a:extLst>
                  <a:ext uri="{0D108BD9-81ED-4DB2-BD59-A6C34878D82A}">
                    <a16:rowId xmlns:a16="http://schemas.microsoft.com/office/drawing/2014/main" val="2782089486"/>
                  </a:ext>
                </a:extLst>
              </a:tr>
              <a:tr h="206707">
                <a:tc>
                  <a:txBody>
                    <a:bodyPr/>
                    <a:lstStyle/>
                    <a:p>
                      <a:pPr algn="l" fontAlgn="t"/>
                      <a:r>
                        <a:rPr lang="en-US" sz="1000">
                          <a:effectLst/>
                        </a:rPr>
                        <a:t>840,000</a:t>
                      </a:r>
                    </a:p>
                  </a:txBody>
                  <a:tcPr marL="71438" marR="95250" marT="47625" marB="47625"/>
                </a:tc>
                <a:tc>
                  <a:txBody>
                    <a:bodyPr/>
                    <a:lstStyle/>
                    <a:p>
                      <a:pPr algn="l" fontAlgn="t"/>
                      <a:r>
                        <a:rPr lang="en-US" sz="1000">
                          <a:effectLst/>
                        </a:rPr>
                        <a:t>1,040,000</a:t>
                      </a:r>
                    </a:p>
                  </a:txBody>
                  <a:tcPr marR="95250" marT="47625" marB="47625"/>
                </a:tc>
                <a:tc>
                  <a:txBody>
                    <a:bodyPr/>
                    <a:lstStyle/>
                    <a:p>
                      <a:pPr algn="l" fontAlgn="t"/>
                      <a:r>
                        <a:rPr lang="en-US" sz="1000" dirty="0">
                          <a:effectLst/>
                        </a:rPr>
                        <a:t>27,600</a:t>
                      </a:r>
                    </a:p>
                  </a:txBody>
                  <a:tcPr marR="95250" marT="47625" marB="47625"/>
                </a:tc>
                <a:tc>
                  <a:txBody>
                    <a:bodyPr/>
                    <a:lstStyle/>
                    <a:p>
                      <a:pPr algn="l" fontAlgn="t"/>
                      <a:r>
                        <a:rPr lang="en-US" sz="1000" dirty="0">
                          <a:effectLst/>
                        </a:rPr>
                        <a:t>5.6</a:t>
                      </a:r>
                    </a:p>
                  </a:txBody>
                  <a:tcPr marR="95250" marT="47625" marB="47625"/>
                </a:tc>
                <a:tc>
                  <a:txBody>
                    <a:bodyPr/>
                    <a:lstStyle/>
                    <a:p>
                      <a:pPr algn="l" fontAlgn="t"/>
                      <a:r>
                        <a:rPr lang="en-US" sz="1000" dirty="0">
                          <a:effectLst/>
                        </a:rPr>
                        <a:t>840,000</a:t>
                      </a:r>
                    </a:p>
                  </a:txBody>
                  <a:tcPr marR="95250" marT="47625" marB="47625"/>
                </a:tc>
                <a:extLst>
                  <a:ext uri="{0D108BD9-81ED-4DB2-BD59-A6C34878D82A}">
                    <a16:rowId xmlns:a16="http://schemas.microsoft.com/office/drawing/2014/main" val="3430413532"/>
                  </a:ext>
                </a:extLst>
              </a:tr>
              <a:tr h="177998">
                <a:tc>
                  <a:txBody>
                    <a:bodyPr/>
                    <a:lstStyle/>
                    <a:p>
                      <a:pPr algn="l" fontAlgn="t"/>
                      <a:r>
                        <a:rPr lang="en-US" sz="1000">
                          <a:effectLst/>
                        </a:rPr>
                        <a:t>1,040,000</a:t>
                      </a:r>
                    </a:p>
                  </a:txBody>
                  <a:tcPr marL="71438" marR="95250" marT="47625" marB="47625"/>
                </a:tc>
                <a:tc>
                  <a:txBody>
                    <a:bodyPr/>
                    <a:lstStyle/>
                    <a:p>
                      <a:pPr algn="l" fontAlgn="t"/>
                      <a:r>
                        <a:rPr lang="en-US" sz="1000">
                          <a:effectLst/>
                        </a:rPr>
                        <a:t>1,540,000</a:t>
                      </a:r>
                    </a:p>
                  </a:txBody>
                  <a:tcPr marR="95250" marT="47625" marB="47625"/>
                </a:tc>
                <a:tc>
                  <a:txBody>
                    <a:bodyPr/>
                    <a:lstStyle/>
                    <a:p>
                      <a:pPr algn="l" fontAlgn="t"/>
                      <a:r>
                        <a:rPr lang="en-US" sz="1000">
                          <a:effectLst/>
                        </a:rPr>
                        <a:t>38,800</a:t>
                      </a:r>
                    </a:p>
                  </a:txBody>
                  <a:tcPr marR="95250" marT="47625" marB="47625"/>
                </a:tc>
                <a:tc>
                  <a:txBody>
                    <a:bodyPr/>
                    <a:lstStyle/>
                    <a:p>
                      <a:pPr algn="l" fontAlgn="t"/>
                      <a:r>
                        <a:rPr lang="en-US" sz="1000" dirty="0">
                          <a:effectLst/>
                        </a:rPr>
                        <a:t>6.4</a:t>
                      </a:r>
                    </a:p>
                  </a:txBody>
                  <a:tcPr marR="95250" marT="47625" marB="47625"/>
                </a:tc>
                <a:tc>
                  <a:txBody>
                    <a:bodyPr/>
                    <a:lstStyle/>
                    <a:p>
                      <a:pPr algn="l" fontAlgn="t"/>
                      <a:r>
                        <a:rPr lang="en-US" sz="1000" dirty="0">
                          <a:effectLst/>
                        </a:rPr>
                        <a:t>1,040,000</a:t>
                      </a:r>
                    </a:p>
                  </a:txBody>
                  <a:tcPr marR="95250" marT="47625" marB="47625"/>
                </a:tc>
                <a:extLst>
                  <a:ext uri="{0D108BD9-81ED-4DB2-BD59-A6C34878D82A}">
                    <a16:rowId xmlns:a16="http://schemas.microsoft.com/office/drawing/2014/main" val="1183436807"/>
                  </a:ext>
                </a:extLst>
              </a:tr>
              <a:tr h="207244">
                <a:tc>
                  <a:txBody>
                    <a:bodyPr/>
                    <a:lstStyle/>
                    <a:p>
                      <a:pPr algn="l" fontAlgn="t"/>
                      <a:r>
                        <a:rPr lang="en-US" sz="1000">
                          <a:effectLst/>
                        </a:rPr>
                        <a:t>1,540,000</a:t>
                      </a:r>
                    </a:p>
                  </a:txBody>
                  <a:tcPr marL="71438" marR="95250" marT="47625" marB="47625"/>
                </a:tc>
                <a:tc>
                  <a:txBody>
                    <a:bodyPr/>
                    <a:lstStyle/>
                    <a:p>
                      <a:pPr algn="l" fontAlgn="t"/>
                      <a:r>
                        <a:rPr lang="en-US" sz="1000">
                          <a:effectLst/>
                        </a:rPr>
                        <a:t>2,040,000</a:t>
                      </a:r>
                    </a:p>
                  </a:txBody>
                  <a:tcPr marR="95250" marT="47625" marB="47625"/>
                </a:tc>
                <a:tc>
                  <a:txBody>
                    <a:bodyPr/>
                    <a:lstStyle/>
                    <a:p>
                      <a:pPr algn="l" fontAlgn="t"/>
                      <a:r>
                        <a:rPr lang="en-US" sz="1000" dirty="0">
                          <a:effectLst/>
                        </a:rPr>
                        <a:t>70,800</a:t>
                      </a:r>
                    </a:p>
                  </a:txBody>
                  <a:tcPr marR="95250" marT="47625" marB="47625"/>
                </a:tc>
                <a:tc>
                  <a:txBody>
                    <a:bodyPr/>
                    <a:lstStyle/>
                    <a:p>
                      <a:pPr algn="l" fontAlgn="t"/>
                      <a:r>
                        <a:rPr lang="en-US" sz="1000" dirty="0">
                          <a:effectLst/>
                        </a:rPr>
                        <a:t>7.2</a:t>
                      </a:r>
                    </a:p>
                  </a:txBody>
                  <a:tcPr marR="95250" marT="47625" marB="47625"/>
                </a:tc>
                <a:tc>
                  <a:txBody>
                    <a:bodyPr/>
                    <a:lstStyle/>
                    <a:p>
                      <a:pPr algn="l" fontAlgn="t"/>
                      <a:r>
                        <a:rPr lang="en-US" sz="1000" dirty="0">
                          <a:effectLst/>
                        </a:rPr>
                        <a:t>1,540,000</a:t>
                      </a:r>
                    </a:p>
                  </a:txBody>
                  <a:tcPr marR="95250" marT="47625" marB="47625"/>
                </a:tc>
                <a:extLst>
                  <a:ext uri="{0D108BD9-81ED-4DB2-BD59-A6C34878D82A}">
                    <a16:rowId xmlns:a16="http://schemas.microsoft.com/office/drawing/2014/main" val="700483732"/>
                  </a:ext>
                </a:extLst>
              </a:tr>
              <a:tr h="178534">
                <a:tc>
                  <a:txBody>
                    <a:bodyPr/>
                    <a:lstStyle/>
                    <a:p>
                      <a:pPr algn="l" fontAlgn="t"/>
                      <a:r>
                        <a:rPr lang="en-US" sz="1000">
                          <a:effectLst/>
                        </a:rPr>
                        <a:t>2,040,000</a:t>
                      </a:r>
                    </a:p>
                  </a:txBody>
                  <a:tcPr marL="71438" marR="95250" marT="47625" marB="47625"/>
                </a:tc>
                <a:tc>
                  <a:txBody>
                    <a:bodyPr/>
                    <a:lstStyle/>
                    <a:p>
                      <a:pPr algn="l" fontAlgn="t"/>
                      <a:r>
                        <a:rPr lang="en-US" sz="1000">
                          <a:effectLst/>
                        </a:rPr>
                        <a:t>2,540,000</a:t>
                      </a:r>
                    </a:p>
                  </a:txBody>
                  <a:tcPr marR="95250" marT="47625" marB="47625"/>
                </a:tc>
                <a:tc>
                  <a:txBody>
                    <a:bodyPr/>
                    <a:lstStyle/>
                    <a:p>
                      <a:pPr algn="l" fontAlgn="t"/>
                      <a:r>
                        <a:rPr lang="en-US" sz="1000" dirty="0">
                          <a:effectLst/>
                        </a:rPr>
                        <a:t>106,800</a:t>
                      </a:r>
                    </a:p>
                  </a:txBody>
                  <a:tcPr marR="95250" marT="47625" marB="47625"/>
                </a:tc>
                <a:tc>
                  <a:txBody>
                    <a:bodyPr/>
                    <a:lstStyle/>
                    <a:p>
                      <a:pPr algn="l" fontAlgn="t"/>
                      <a:r>
                        <a:rPr lang="en-US" sz="1000" dirty="0">
                          <a:effectLst/>
                        </a:rPr>
                        <a:t>8.0</a:t>
                      </a:r>
                    </a:p>
                  </a:txBody>
                  <a:tcPr marR="95250" marT="47625" marB="47625"/>
                </a:tc>
                <a:tc>
                  <a:txBody>
                    <a:bodyPr/>
                    <a:lstStyle/>
                    <a:p>
                      <a:pPr algn="l" fontAlgn="t"/>
                      <a:r>
                        <a:rPr lang="en-US" sz="1000" dirty="0">
                          <a:effectLst/>
                        </a:rPr>
                        <a:t>2,040,000</a:t>
                      </a:r>
                    </a:p>
                  </a:txBody>
                  <a:tcPr marR="95250" marT="47625" marB="47625"/>
                </a:tc>
                <a:extLst>
                  <a:ext uri="{0D108BD9-81ED-4DB2-BD59-A6C34878D82A}">
                    <a16:rowId xmlns:a16="http://schemas.microsoft.com/office/drawing/2014/main" val="1261188260"/>
                  </a:ext>
                </a:extLst>
              </a:tr>
              <a:tr h="175583">
                <a:tc>
                  <a:txBody>
                    <a:bodyPr/>
                    <a:lstStyle/>
                    <a:p>
                      <a:pPr algn="l" fontAlgn="t"/>
                      <a:r>
                        <a:rPr lang="en-US" sz="1000">
                          <a:effectLst/>
                        </a:rPr>
                        <a:t>2,540,000</a:t>
                      </a:r>
                    </a:p>
                  </a:txBody>
                  <a:tcPr marL="71438" marR="95250" marT="47625" marB="47625"/>
                </a:tc>
                <a:tc>
                  <a:txBody>
                    <a:bodyPr/>
                    <a:lstStyle/>
                    <a:p>
                      <a:pPr algn="l" fontAlgn="t"/>
                      <a:r>
                        <a:rPr lang="en-US" sz="1000">
                          <a:effectLst/>
                        </a:rPr>
                        <a:t>3,040,000</a:t>
                      </a:r>
                    </a:p>
                  </a:txBody>
                  <a:tcPr marR="95250" marT="47625" marB="47625"/>
                </a:tc>
                <a:tc>
                  <a:txBody>
                    <a:bodyPr/>
                    <a:lstStyle/>
                    <a:p>
                      <a:pPr algn="l" fontAlgn="t"/>
                      <a:r>
                        <a:rPr lang="en-US" sz="1000" dirty="0">
                          <a:effectLst/>
                        </a:rPr>
                        <a:t>146,800</a:t>
                      </a:r>
                    </a:p>
                  </a:txBody>
                  <a:tcPr marR="95250" marT="47625" marB="47625"/>
                </a:tc>
                <a:tc>
                  <a:txBody>
                    <a:bodyPr/>
                    <a:lstStyle/>
                    <a:p>
                      <a:pPr algn="l" fontAlgn="t"/>
                      <a:r>
                        <a:rPr lang="en-US" sz="1000" dirty="0">
                          <a:effectLst/>
                        </a:rPr>
                        <a:t>8.8</a:t>
                      </a:r>
                    </a:p>
                  </a:txBody>
                  <a:tcPr marR="95250" marT="47625" marB="47625"/>
                </a:tc>
                <a:tc>
                  <a:txBody>
                    <a:bodyPr/>
                    <a:lstStyle/>
                    <a:p>
                      <a:pPr algn="l" fontAlgn="t"/>
                      <a:r>
                        <a:rPr lang="en-US" sz="1000" dirty="0">
                          <a:effectLst/>
                        </a:rPr>
                        <a:t>2,540,000</a:t>
                      </a:r>
                    </a:p>
                  </a:txBody>
                  <a:tcPr marR="95250" marT="47625" marB="47625"/>
                </a:tc>
                <a:extLst>
                  <a:ext uri="{0D108BD9-81ED-4DB2-BD59-A6C34878D82A}">
                    <a16:rowId xmlns:a16="http://schemas.microsoft.com/office/drawing/2014/main" val="436835656"/>
                  </a:ext>
                </a:extLst>
              </a:tr>
              <a:tr h="211268">
                <a:tc>
                  <a:txBody>
                    <a:bodyPr/>
                    <a:lstStyle/>
                    <a:p>
                      <a:pPr algn="l" fontAlgn="t"/>
                      <a:r>
                        <a:rPr lang="en-US" sz="1000">
                          <a:effectLst/>
                        </a:rPr>
                        <a:t>3,040,000</a:t>
                      </a:r>
                    </a:p>
                  </a:txBody>
                  <a:tcPr marL="71438" marR="95250" marT="47625" marB="47625"/>
                </a:tc>
                <a:tc>
                  <a:txBody>
                    <a:bodyPr/>
                    <a:lstStyle/>
                    <a:p>
                      <a:pPr algn="l" fontAlgn="t"/>
                      <a:r>
                        <a:rPr lang="en-US" sz="1000">
                          <a:effectLst/>
                        </a:rPr>
                        <a:t>3,540,000</a:t>
                      </a:r>
                    </a:p>
                  </a:txBody>
                  <a:tcPr marR="95250" marT="47625" marB="47625"/>
                </a:tc>
                <a:tc>
                  <a:txBody>
                    <a:bodyPr/>
                    <a:lstStyle/>
                    <a:p>
                      <a:pPr algn="l" fontAlgn="t"/>
                      <a:r>
                        <a:rPr lang="en-US" sz="1000">
                          <a:effectLst/>
                        </a:rPr>
                        <a:t>190,800</a:t>
                      </a:r>
                    </a:p>
                  </a:txBody>
                  <a:tcPr marR="95250" marT="47625" marB="47625"/>
                </a:tc>
                <a:tc>
                  <a:txBody>
                    <a:bodyPr/>
                    <a:lstStyle/>
                    <a:p>
                      <a:pPr algn="l" fontAlgn="t"/>
                      <a:r>
                        <a:rPr lang="en-US" sz="1000" dirty="0">
                          <a:effectLst/>
                        </a:rPr>
                        <a:t>9.6</a:t>
                      </a:r>
                    </a:p>
                  </a:txBody>
                  <a:tcPr marR="95250" marT="47625" marB="47625"/>
                </a:tc>
                <a:tc>
                  <a:txBody>
                    <a:bodyPr/>
                    <a:lstStyle/>
                    <a:p>
                      <a:pPr algn="l" fontAlgn="t"/>
                      <a:r>
                        <a:rPr lang="en-US" sz="1000" dirty="0">
                          <a:effectLst/>
                        </a:rPr>
                        <a:t>3,040,000</a:t>
                      </a:r>
                    </a:p>
                  </a:txBody>
                  <a:tcPr marR="95250" marT="47625" marB="47625"/>
                </a:tc>
                <a:extLst>
                  <a:ext uri="{0D108BD9-81ED-4DB2-BD59-A6C34878D82A}">
                    <a16:rowId xmlns:a16="http://schemas.microsoft.com/office/drawing/2014/main" val="1476532222"/>
                  </a:ext>
                </a:extLst>
              </a:tr>
              <a:tr h="201877">
                <a:tc>
                  <a:txBody>
                    <a:bodyPr/>
                    <a:lstStyle/>
                    <a:p>
                      <a:pPr algn="l" fontAlgn="t"/>
                      <a:r>
                        <a:rPr lang="en-US" sz="1000">
                          <a:effectLst/>
                        </a:rPr>
                        <a:t>3,540,000</a:t>
                      </a:r>
                    </a:p>
                  </a:txBody>
                  <a:tcPr marL="71438" marR="95250" marT="47625" marB="47625"/>
                </a:tc>
                <a:tc>
                  <a:txBody>
                    <a:bodyPr/>
                    <a:lstStyle/>
                    <a:p>
                      <a:pPr algn="l" fontAlgn="t"/>
                      <a:r>
                        <a:rPr lang="en-US" sz="1000">
                          <a:effectLst/>
                        </a:rPr>
                        <a:t>4,040,000</a:t>
                      </a:r>
                    </a:p>
                  </a:txBody>
                  <a:tcPr marR="95250" marT="47625" marB="47625"/>
                </a:tc>
                <a:tc>
                  <a:txBody>
                    <a:bodyPr/>
                    <a:lstStyle/>
                    <a:p>
                      <a:pPr algn="l" fontAlgn="t"/>
                      <a:r>
                        <a:rPr lang="en-US" sz="1000">
                          <a:effectLst/>
                        </a:rPr>
                        <a:t>238,800</a:t>
                      </a:r>
                    </a:p>
                  </a:txBody>
                  <a:tcPr marR="95250" marT="47625" marB="47625"/>
                </a:tc>
                <a:tc>
                  <a:txBody>
                    <a:bodyPr/>
                    <a:lstStyle/>
                    <a:p>
                      <a:pPr algn="l" fontAlgn="t"/>
                      <a:r>
                        <a:rPr lang="en-US" sz="1000" dirty="0">
                          <a:effectLst/>
                        </a:rPr>
                        <a:t>10.4</a:t>
                      </a:r>
                    </a:p>
                  </a:txBody>
                  <a:tcPr marR="95250" marT="47625" marB="47625"/>
                </a:tc>
                <a:tc>
                  <a:txBody>
                    <a:bodyPr/>
                    <a:lstStyle/>
                    <a:p>
                      <a:pPr algn="l" fontAlgn="t"/>
                      <a:r>
                        <a:rPr lang="en-US" sz="1000" dirty="0">
                          <a:effectLst/>
                        </a:rPr>
                        <a:t>3,540,000</a:t>
                      </a:r>
                    </a:p>
                  </a:txBody>
                  <a:tcPr marR="95250" marT="47625" marB="47625"/>
                </a:tc>
                <a:extLst>
                  <a:ext uri="{0D108BD9-81ED-4DB2-BD59-A6C34878D82A}">
                    <a16:rowId xmlns:a16="http://schemas.microsoft.com/office/drawing/2014/main" val="1434380660"/>
                  </a:ext>
                </a:extLst>
              </a:tr>
              <a:tr h="156641">
                <a:tc>
                  <a:txBody>
                    <a:bodyPr/>
                    <a:lstStyle/>
                    <a:p>
                      <a:pPr algn="l" fontAlgn="t"/>
                      <a:r>
                        <a:rPr lang="en-US" sz="1000">
                          <a:effectLst/>
                        </a:rPr>
                        <a:t>4,040,000</a:t>
                      </a:r>
                    </a:p>
                  </a:txBody>
                  <a:tcPr marL="71438" marR="95250" marT="47625" marB="47625"/>
                </a:tc>
                <a:tc>
                  <a:txBody>
                    <a:bodyPr/>
                    <a:lstStyle/>
                    <a:p>
                      <a:pPr algn="l" fontAlgn="t"/>
                      <a:r>
                        <a:rPr lang="en-US" sz="1000">
                          <a:effectLst/>
                        </a:rPr>
                        <a:t>5,040,000</a:t>
                      </a:r>
                    </a:p>
                  </a:txBody>
                  <a:tcPr marR="95250" marT="47625" marB="47625"/>
                </a:tc>
                <a:tc>
                  <a:txBody>
                    <a:bodyPr/>
                    <a:lstStyle/>
                    <a:p>
                      <a:pPr algn="l" fontAlgn="t"/>
                      <a:r>
                        <a:rPr lang="en-US" sz="1000">
                          <a:effectLst/>
                        </a:rPr>
                        <a:t>290,800</a:t>
                      </a:r>
                    </a:p>
                  </a:txBody>
                  <a:tcPr marR="95250" marT="47625" marB="47625"/>
                </a:tc>
                <a:tc>
                  <a:txBody>
                    <a:bodyPr/>
                    <a:lstStyle/>
                    <a:p>
                      <a:pPr algn="l" fontAlgn="t"/>
                      <a:r>
                        <a:rPr lang="en-US" sz="1000" dirty="0">
                          <a:effectLst/>
                        </a:rPr>
                        <a:t>11.2</a:t>
                      </a:r>
                    </a:p>
                  </a:txBody>
                  <a:tcPr marR="95250" marT="47625" marB="47625"/>
                </a:tc>
                <a:tc>
                  <a:txBody>
                    <a:bodyPr/>
                    <a:lstStyle/>
                    <a:p>
                      <a:pPr algn="l" fontAlgn="t"/>
                      <a:r>
                        <a:rPr lang="en-US" sz="1000" dirty="0">
                          <a:effectLst/>
                        </a:rPr>
                        <a:t>4,040,000</a:t>
                      </a:r>
                    </a:p>
                  </a:txBody>
                  <a:tcPr marR="95250" marT="47625" marB="47625"/>
                </a:tc>
                <a:extLst>
                  <a:ext uri="{0D108BD9-81ED-4DB2-BD59-A6C34878D82A}">
                    <a16:rowId xmlns:a16="http://schemas.microsoft.com/office/drawing/2014/main" val="45450998"/>
                  </a:ext>
                </a:extLst>
              </a:tr>
              <a:tr h="144459">
                <a:tc>
                  <a:txBody>
                    <a:bodyPr/>
                    <a:lstStyle/>
                    <a:p>
                      <a:pPr algn="l" fontAlgn="t"/>
                      <a:r>
                        <a:rPr lang="en-US" sz="1000">
                          <a:effectLst/>
                        </a:rPr>
                        <a:t>5,040,000</a:t>
                      </a:r>
                    </a:p>
                  </a:txBody>
                  <a:tcPr marL="71438" marR="95250" marT="47625" marB="47625"/>
                </a:tc>
                <a:tc>
                  <a:txBody>
                    <a:bodyPr/>
                    <a:lstStyle/>
                    <a:p>
                      <a:pPr algn="l" fontAlgn="t"/>
                      <a:r>
                        <a:rPr lang="en-US" sz="1000">
                          <a:effectLst/>
                        </a:rPr>
                        <a:t>6,040,000</a:t>
                      </a:r>
                    </a:p>
                  </a:txBody>
                  <a:tcPr marR="95250" marT="47625" marB="47625"/>
                </a:tc>
                <a:tc>
                  <a:txBody>
                    <a:bodyPr/>
                    <a:lstStyle/>
                    <a:p>
                      <a:pPr algn="l" fontAlgn="t"/>
                      <a:r>
                        <a:rPr lang="en-US" sz="1000">
                          <a:effectLst/>
                        </a:rPr>
                        <a:t>402,800</a:t>
                      </a:r>
                    </a:p>
                  </a:txBody>
                  <a:tcPr marR="95250" marT="47625" marB="47625"/>
                </a:tc>
                <a:tc>
                  <a:txBody>
                    <a:bodyPr/>
                    <a:lstStyle/>
                    <a:p>
                      <a:pPr algn="l" fontAlgn="t"/>
                      <a:r>
                        <a:rPr lang="en-US" sz="1000" dirty="0">
                          <a:effectLst/>
                        </a:rPr>
                        <a:t>12.0</a:t>
                      </a:r>
                    </a:p>
                  </a:txBody>
                  <a:tcPr marR="95250" marT="47625" marB="47625"/>
                </a:tc>
                <a:tc>
                  <a:txBody>
                    <a:bodyPr/>
                    <a:lstStyle/>
                    <a:p>
                      <a:pPr algn="l" fontAlgn="t"/>
                      <a:r>
                        <a:rPr lang="en-US" sz="1000" dirty="0">
                          <a:effectLst/>
                        </a:rPr>
                        <a:t>5,040,000</a:t>
                      </a:r>
                    </a:p>
                  </a:txBody>
                  <a:tcPr marR="95250" marT="47625" marB="47625"/>
                </a:tc>
                <a:extLst>
                  <a:ext uri="{0D108BD9-81ED-4DB2-BD59-A6C34878D82A}">
                    <a16:rowId xmlns:a16="http://schemas.microsoft.com/office/drawing/2014/main" val="3410493934"/>
                  </a:ext>
                </a:extLst>
              </a:tr>
              <a:tr h="122189">
                <a:tc>
                  <a:txBody>
                    <a:bodyPr/>
                    <a:lstStyle/>
                    <a:p>
                      <a:pPr algn="l" fontAlgn="t"/>
                      <a:r>
                        <a:rPr lang="en-US" sz="1000">
                          <a:effectLst/>
                        </a:rPr>
                        <a:t>6,040,000</a:t>
                      </a:r>
                    </a:p>
                  </a:txBody>
                  <a:tcPr marL="71438" marR="95250" marT="47625" marB="47625"/>
                </a:tc>
                <a:tc>
                  <a:txBody>
                    <a:bodyPr/>
                    <a:lstStyle/>
                    <a:p>
                      <a:pPr algn="l" fontAlgn="t"/>
                      <a:r>
                        <a:rPr lang="en-US" sz="1000">
                          <a:effectLst/>
                        </a:rPr>
                        <a:t>7,040,000</a:t>
                      </a:r>
                    </a:p>
                  </a:txBody>
                  <a:tcPr marR="95250" marT="47625" marB="47625"/>
                </a:tc>
                <a:tc>
                  <a:txBody>
                    <a:bodyPr/>
                    <a:lstStyle/>
                    <a:p>
                      <a:pPr algn="l" fontAlgn="t"/>
                      <a:r>
                        <a:rPr lang="en-US" sz="1000">
                          <a:effectLst/>
                        </a:rPr>
                        <a:t>522,800</a:t>
                      </a:r>
                    </a:p>
                  </a:txBody>
                  <a:tcPr marR="95250" marT="47625" marB="47625"/>
                </a:tc>
                <a:tc>
                  <a:txBody>
                    <a:bodyPr/>
                    <a:lstStyle/>
                    <a:p>
                      <a:pPr algn="l" fontAlgn="t"/>
                      <a:r>
                        <a:rPr lang="en-US" sz="1000">
                          <a:effectLst/>
                        </a:rPr>
                        <a:t>12.8</a:t>
                      </a:r>
                    </a:p>
                  </a:txBody>
                  <a:tcPr marR="95250" marT="47625" marB="47625"/>
                </a:tc>
                <a:tc>
                  <a:txBody>
                    <a:bodyPr/>
                    <a:lstStyle/>
                    <a:p>
                      <a:pPr algn="l" fontAlgn="t"/>
                      <a:r>
                        <a:rPr lang="en-US" sz="1000" dirty="0">
                          <a:effectLst/>
                        </a:rPr>
                        <a:t>6,040,000</a:t>
                      </a:r>
                    </a:p>
                  </a:txBody>
                  <a:tcPr marR="95250" marT="47625" marB="47625"/>
                </a:tc>
                <a:extLst>
                  <a:ext uri="{0D108BD9-81ED-4DB2-BD59-A6C34878D82A}">
                    <a16:rowId xmlns:a16="http://schemas.microsoft.com/office/drawing/2014/main" val="3634170884"/>
                  </a:ext>
                </a:extLst>
              </a:tr>
              <a:tr h="183632">
                <a:tc>
                  <a:txBody>
                    <a:bodyPr/>
                    <a:lstStyle/>
                    <a:p>
                      <a:pPr algn="l" fontAlgn="t"/>
                      <a:r>
                        <a:rPr lang="en-US" sz="1000">
                          <a:effectLst/>
                        </a:rPr>
                        <a:t>7,040,000</a:t>
                      </a:r>
                    </a:p>
                  </a:txBody>
                  <a:tcPr marL="71438" marR="95250" marT="47625" marB="47625"/>
                </a:tc>
                <a:tc>
                  <a:txBody>
                    <a:bodyPr/>
                    <a:lstStyle/>
                    <a:p>
                      <a:pPr algn="l" fontAlgn="t"/>
                      <a:r>
                        <a:rPr lang="en-US" sz="1000">
                          <a:effectLst/>
                        </a:rPr>
                        <a:t>8,040,000</a:t>
                      </a:r>
                    </a:p>
                  </a:txBody>
                  <a:tcPr marR="95250" marT="47625" marB="47625"/>
                </a:tc>
                <a:tc>
                  <a:txBody>
                    <a:bodyPr/>
                    <a:lstStyle/>
                    <a:p>
                      <a:pPr algn="l" fontAlgn="t"/>
                      <a:r>
                        <a:rPr lang="en-US" sz="1000">
                          <a:effectLst/>
                        </a:rPr>
                        <a:t>650,800</a:t>
                      </a:r>
                    </a:p>
                  </a:txBody>
                  <a:tcPr marR="95250" marT="47625" marB="47625"/>
                </a:tc>
                <a:tc>
                  <a:txBody>
                    <a:bodyPr/>
                    <a:lstStyle/>
                    <a:p>
                      <a:pPr algn="l" fontAlgn="t"/>
                      <a:r>
                        <a:rPr lang="en-US" sz="1000">
                          <a:effectLst/>
                        </a:rPr>
                        <a:t>13.6</a:t>
                      </a:r>
                    </a:p>
                  </a:txBody>
                  <a:tcPr marR="95250" marT="47625" marB="47625"/>
                </a:tc>
                <a:tc>
                  <a:txBody>
                    <a:bodyPr/>
                    <a:lstStyle/>
                    <a:p>
                      <a:pPr algn="l" fontAlgn="t"/>
                      <a:r>
                        <a:rPr lang="en-US" sz="1000" dirty="0">
                          <a:effectLst/>
                        </a:rPr>
                        <a:t>7,040,000</a:t>
                      </a:r>
                    </a:p>
                  </a:txBody>
                  <a:tcPr marR="95250" marT="47625" marB="47625"/>
                </a:tc>
                <a:extLst>
                  <a:ext uri="{0D108BD9-81ED-4DB2-BD59-A6C34878D82A}">
                    <a16:rowId xmlns:a16="http://schemas.microsoft.com/office/drawing/2014/main" val="3948082801"/>
                  </a:ext>
                </a:extLst>
              </a:tr>
              <a:tr h="161363">
                <a:tc>
                  <a:txBody>
                    <a:bodyPr/>
                    <a:lstStyle/>
                    <a:p>
                      <a:pPr algn="l" fontAlgn="t"/>
                      <a:r>
                        <a:rPr lang="en-US" sz="1000">
                          <a:effectLst/>
                        </a:rPr>
                        <a:t>8,040,000</a:t>
                      </a:r>
                    </a:p>
                  </a:txBody>
                  <a:tcPr marL="71438" marR="95250" marT="47625" marB="47625"/>
                </a:tc>
                <a:tc>
                  <a:txBody>
                    <a:bodyPr/>
                    <a:lstStyle/>
                    <a:p>
                      <a:pPr algn="l" fontAlgn="t"/>
                      <a:r>
                        <a:rPr lang="en-US" sz="1000">
                          <a:effectLst/>
                        </a:rPr>
                        <a:t>9,040,000</a:t>
                      </a:r>
                    </a:p>
                  </a:txBody>
                  <a:tcPr marR="95250" marT="47625" marB="47625"/>
                </a:tc>
                <a:tc>
                  <a:txBody>
                    <a:bodyPr/>
                    <a:lstStyle/>
                    <a:p>
                      <a:pPr algn="l" fontAlgn="t"/>
                      <a:r>
                        <a:rPr lang="en-US" sz="1000">
                          <a:effectLst/>
                        </a:rPr>
                        <a:t>786,800</a:t>
                      </a:r>
                    </a:p>
                  </a:txBody>
                  <a:tcPr marR="95250" marT="47625" marB="47625"/>
                </a:tc>
                <a:tc>
                  <a:txBody>
                    <a:bodyPr/>
                    <a:lstStyle/>
                    <a:p>
                      <a:pPr algn="l" fontAlgn="t"/>
                      <a:r>
                        <a:rPr lang="en-US" sz="1000">
                          <a:effectLst/>
                        </a:rPr>
                        <a:t>14.4</a:t>
                      </a:r>
                    </a:p>
                  </a:txBody>
                  <a:tcPr marR="95250" marT="47625" marB="47625"/>
                </a:tc>
                <a:tc>
                  <a:txBody>
                    <a:bodyPr/>
                    <a:lstStyle/>
                    <a:p>
                      <a:pPr algn="l" fontAlgn="t"/>
                      <a:r>
                        <a:rPr lang="en-US" sz="1000" dirty="0">
                          <a:effectLst/>
                        </a:rPr>
                        <a:t>8,040,000</a:t>
                      </a:r>
                    </a:p>
                  </a:txBody>
                  <a:tcPr marR="95250" marT="47625" marB="47625"/>
                </a:tc>
                <a:extLst>
                  <a:ext uri="{0D108BD9-81ED-4DB2-BD59-A6C34878D82A}">
                    <a16:rowId xmlns:a16="http://schemas.microsoft.com/office/drawing/2014/main" val="365524221"/>
                  </a:ext>
                </a:extLst>
              </a:tr>
              <a:tr h="171290">
                <a:tc>
                  <a:txBody>
                    <a:bodyPr/>
                    <a:lstStyle/>
                    <a:p>
                      <a:pPr algn="l" fontAlgn="t"/>
                      <a:r>
                        <a:rPr lang="en-US" sz="1000">
                          <a:effectLst/>
                        </a:rPr>
                        <a:t>9,040,000</a:t>
                      </a:r>
                    </a:p>
                  </a:txBody>
                  <a:tcPr marL="71438" marR="95250" marT="47625" marB="47625"/>
                </a:tc>
                <a:tc>
                  <a:txBody>
                    <a:bodyPr/>
                    <a:lstStyle/>
                    <a:p>
                      <a:pPr algn="l" fontAlgn="t"/>
                      <a:r>
                        <a:rPr lang="en-US" sz="1000">
                          <a:effectLst/>
                        </a:rPr>
                        <a:t>10,040,000</a:t>
                      </a:r>
                    </a:p>
                  </a:txBody>
                  <a:tcPr marR="95250" marT="47625" marB="47625"/>
                </a:tc>
                <a:tc>
                  <a:txBody>
                    <a:bodyPr/>
                    <a:lstStyle/>
                    <a:p>
                      <a:pPr algn="l" fontAlgn="t"/>
                      <a:r>
                        <a:rPr lang="en-US" sz="1000">
                          <a:effectLst/>
                        </a:rPr>
                        <a:t>930,800</a:t>
                      </a:r>
                    </a:p>
                  </a:txBody>
                  <a:tcPr marR="95250" marT="47625" marB="47625"/>
                </a:tc>
                <a:tc>
                  <a:txBody>
                    <a:bodyPr/>
                    <a:lstStyle/>
                    <a:p>
                      <a:pPr algn="l" fontAlgn="t"/>
                      <a:r>
                        <a:rPr lang="en-US" sz="1000">
                          <a:effectLst/>
                        </a:rPr>
                        <a:t>15.2</a:t>
                      </a:r>
                    </a:p>
                  </a:txBody>
                  <a:tcPr marR="95250" marT="47625" marB="47625"/>
                </a:tc>
                <a:tc>
                  <a:txBody>
                    <a:bodyPr/>
                    <a:lstStyle/>
                    <a:p>
                      <a:pPr algn="l" fontAlgn="t"/>
                      <a:r>
                        <a:rPr lang="en-US" sz="1000" dirty="0">
                          <a:effectLst/>
                        </a:rPr>
                        <a:t>9,040,000</a:t>
                      </a:r>
                    </a:p>
                  </a:txBody>
                  <a:tcPr marR="95250" marT="47625" marB="47625"/>
                </a:tc>
                <a:extLst>
                  <a:ext uri="{0D108BD9-81ED-4DB2-BD59-A6C34878D82A}">
                    <a16:rowId xmlns:a16="http://schemas.microsoft.com/office/drawing/2014/main" val="833222147"/>
                  </a:ext>
                </a:extLst>
              </a:tr>
              <a:tr h="153169">
                <a:tc>
                  <a:txBody>
                    <a:bodyPr/>
                    <a:lstStyle/>
                    <a:p>
                      <a:pPr algn="l" fontAlgn="t"/>
                      <a:r>
                        <a:rPr lang="en-US" sz="1000">
                          <a:effectLst/>
                        </a:rPr>
                        <a:t>10,040,000</a:t>
                      </a:r>
                    </a:p>
                  </a:txBody>
                  <a:tcPr marL="71438" marR="95250" marT="47625" marB="47625"/>
                </a:tc>
                <a:tc>
                  <a:txBody>
                    <a:bodyPr/>
                    <a:lstStyle/>
                    <a:p>
                      <a:pPr algn="l" fontAlgn="t"/>
                      <a:r>
                        <a:rPr lang="en-US" sz="1000">
                          <a:effectLst/>
                        </a:rPr>
                        <a:t>---------------</a:t>
                      </a:r>
                    </a:p>
                  </a:txBody>
                  <a:tcPr marR="95250" marT="47625" marB="47625"/>
                </a:tc>
                <a:tc>
                  <a:txBody>
                    <a:bodyPr/>
                    <a:lstStyle/>
                    <a:p>
                      <a:pPr algn="l" fontAlgn="t"/>
                      <a:r>
                        <a:rPr lang="en-US" sz="1000">
                          <a:effectLst/>
                        </a:rPr>
                        <a:t>1,082,800</a:t>
                      </a:r>
                    </a:p>
                  </a:txBody>
                  <a:tcPr marR="95250" marT="47625" marB="47625"/>
                </a:tc>
                <a:tc>
                  <a:txBody>
                    <a:bodyPr/>
                    <a:lstStyle/>
                    <a:p>
                      <a:pPr algn="l" fontAlgn="t"/>
                      <a:r>
                        <a:rPr lang="en-US" sz="1000">
                          <a:effectLst/>
                        </a:rPr>
                        <a:t>16.0</a:t>
                      </a:r>
                    </a:p>
                  </a:txBody>
                  <a:tcPr marR="95250" marT="47625" marB="47625"/>
                </a:tc>
                <a:tc>
                  <a:txBody>
                    <a:bodyPr/>
                    <a:lstStyle/>
                    <a:p>
                      <a:pPr algn="l" fontAlgn="t"/>
                      <a:r>
                        <a:rPr lang="en-US" sz="1000" dirty="0">
                          <a:effectLst/>
                        </a:rPr>
                        <a:t>10,040,000</a:t>
                      </a:r>
                    </a:p>
                  </a:txBody>
                  <a:tcPr marR="95250" marT="47625" marB="47625"/>
                </a:tc>
                <a:extLst>
                  <a:ext uri="{0D108BD9-81ED-4DB2-BD59-A6C34878D82A}">
                    <a16:rowId xmlns:a16="http://schemas.microsoft.com/office/drawing/2014/main" val="3011675134"/>
                  </a:ext>
                </a:extLst>
              </a:tr>
            </a:tbl>
          </a:graphicData>
        </a:graphic>
      </p:graphicFrame>
    </p:spTree>
    <p:extLst>
      <p:ext uri="{BB962C8B-B14F-4D97-AF65-F5344CB8AC3E}">
        <p14:creationId xmlns:p14="http://schemas.microsoft.com/office/powerpoint/2010/main" val="148385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2596444" y="752568"/>
            <a:ext cx="6297977" cy="747088"/>
          </a:xfrm>
        </p:spPr>
        <p:txBody>
          <a:bodyPr vert="horz" lIns="91440" tIns="45720" rIns="91440" bIns="45720" rtlCol="0" anchor="b">
            <a:normAutofit fontScale="90000"/>
          </a:bodyPr>
          <a:lstStyle/>
          <a:p>
            <a:r>
              <a:rPr lang="zh-CN" altLang="en-US" sz="4800" dirty="0">
                <a:ea typeface="宋体"/>
              </a:rPr>
              <a:t>州税</a:t>
            </a: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4" name="Content Placeholder 3">
            <a:extLst>
              <a:ext uri="{FF2B5EF4-FFF2-40B4-BE49-F238E27FC236}">
                <a16:creationId xmlns:a16="http://schemas.microsoft.com/office/drawing/2014/main" id="{0633F668-6F2D-1DE8-BCE6-5FFF63BC60ED}"/>
              </a:ext>
            </a:extLst>
          </p:cNvPr>
          <p:cNvSpPr>
            <a:spLocks noGrp="1"/>
          </p:cNvSpPr>
          <p:nvPr>
            <p:ph idx="1"/>
          </p:nvPr>
        </p:nvSpPr>
        <p:spPr>
          <a:xfrm>
            <a:off x="1700164" y="2147778"/>
            <a:ext cx="8387719" cy="3957654"/>
          </a:xfrm>
        </p:spPr>
        <p:txBody>
          <a:bodyPr>
            <a:normAutofit/>
          </a:bodyPr>
          <a:lstStyle/>
          <a:p>
            <a:pPr algn="l">
              <a:buFont typeface="Arial" panose="020B0604020202020204" pitchFamily="34" charset="0"/>
              <a:buChar char="•"/>
            </a:pPr>
            <a:r>
              <a:rPr lang="en-US" b="0" i="0" dirty="0">
                <a:solidFill>
                  <a:srgbClr val="1C1D20"/>
                </a:solidFill>
                <a:effectLst/>
                <a:latin typeface="roboto" panose="02000000000000000000" pitchFamily="2" charset="0"/>
              </a:rPr>
              <a:t>17 states and Washington, D.C., have estate or inheritance taxes.</a:t>
            </a:r>
          </a:p>
          <a:p>
            <a:pPr algn="l">
              <a:buFont typeface="Arial" panose="020B0604020202020204" pitchFamily="34" charset="0"/>
              <a:buChar char="•"/>
            </a:pPr>
            <a:r>
              <a:rPr lang="en-US" b="0" i="0" dirty="0">
                <a:solidFill>
                  <a:srgbClr val="1C1D20"/>
                </a:solidFill>
                <a:effectLst/>
                <a:latin typeface="roboto" panose="02000000000000000000" pitchFamily="2" charset="0"/>
              </a:rPr>
              <a:t>Maryland is the only state that has both an estate tax and an inheritance tax.</a:t>
            </a:r>
          </a:p>
          <a:p>
            <a:pPr algn="l">
              <a:buFont typeface="Arial" panose="020B0604020202020204" pitchFamily="34" charset="0"/>
              <a:buChar char="•"/>
            </a:pPr>
            <a:r>
              <a:rPr lang="en-US" b="0" i="0" dirty="0">
                <a:solidFill>
                  <a:srgbClr val="1C1D20"/>
                </a:solidFill>
                <a:effectLst/>
                <a:latin typeface="roboto" panose="02000000000000000000" pitchFamily="2" charset="0"/>
              </a:rPr>
              <a:t>Only six states have inheritance taxes, and one (Iowa) will eliminate its inheritance tax by 2025.</a:t>
            </a:r>
          </a:p>
        </p:txBody>
      </p:sp>
    </p:spTree>
    <p:extLst>
      <p:ext uri="{BB962C8B-B14F-4D97-AF65-F5344CB8AC3E}">
        <p14:creationId xmlns:p14="http://schemas.microsoft.com/office/powerpoint/2010/main" val="18541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2596444" y="752568"/>
            <a:ext cx="6297977" cy="747088"/>
          </a:xfrm>
        </p:spPr>
        <p:txBody>
          <a:bodyPr vert="horz" lIns="91440" tIns="45720" rIns="91440" bIns="45720" rtlCol="0" anchor="b">
            <a:normAutofit fontScale="90000"/>
          </a:bodyPr>
          <a:lstStyle/>
          <a:p>
            <a:r>
              <a:rPr lang="en-US" altLang="zh-CN" sz="4800" dirty="0">
                <a:ea typeface="宋体"/>
              </a:rPr>
              <a:t>Medicaid</a:t>
            </a:r>
            <a:r>
              <a:rPr lang="zh-CN" altLang="en-US" sz="4800" dirty="0">
                <a:ea typeface="宋体"/>
              </a:rPr>
              <a:t> 追溯权</a:t>
            </a: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5" name="Content Placeholder 4">
            <a:extLst>
              <a:ext uri="{FF2B5EF4-FFF2-40B4-BE49-F238E27FC236}">
                <a16:creationId xmlns:a16="http://schemas.microsoft.com/office/drawing/2014/main" id="{C12C12C3-54F7-DA01-0FD2-696C12494A5A}"/>
              </a:ext>
            </a:extLst>
          </p:cNvPr>
          <p:cNvSpPr>
            <a:spLocks noGrp="1"/>
          </p:cNvSpPr>
          <p:nvPr>
            <p:ph idx="1"/>
          </p:nvPr>
        </p:nvSpPr>
        <p:spPr>
          <a:xfrm>
            <a:off x="2549595" y="1827477"/>
            <a:ext cx="7443334" cy="3424107"/>
          </a:xfrm>
        </p:spPr>
        <p:txBody>
          <a:bodyPr/>
          <a:lstStyle/>
          <a:p>
            <a:r>
              <a:rPr lang="zh-CN" altLang="en-US" dirty="0"/>
              <a:t>申请白卡之日起前五年的资产转移视为申请人的资产</a:t>
            </a:r>
            <a:endParaRPr lang="en-US" altLang="zh-CN" dirty="0"/>
          </a:p>
          <a:p>
            <a:r>
              <a:rPr lang="zh-CN" altLang="en-US" dirty="0"/>
              <a:t>白卡受益人获得的福利政府有权从遗产中追溯</a:t>
            </a:r>
            <a:endParaRPr lang="en-US" dirty="0"/>
          </a:p>
        </p:txBody>
      </p:sp>
    </p:spTree>
    <p:extLst>
      <p:ext uri="{BB962C8B-B14F-4D97-AF65-F5344CB8AC3E}">
        <p14:creationId xmlns:p14="http://schemas.microsoft.com/office/powerpoint/2010/main" val="274650686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Override1.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docProps/app.xml><?xml version="1.0" encoding="utf-8"?>
<Properties xmlns="http://schemas.openxmlformats.org/officeDocument/2006/extended-properties" xmlns:vt="http://schemas.openxmlformats.org/officeDocument/2006/docPropsVTypes">
  <Template/>
  <TotalTime>860</TotalTime>
  <Words>881</Words>
  <Application>Microsoft Office PowerPoint</Application>
  <PresentationFormat>Widescreen</PresentationFormat>
  <Paragraphs>219</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Cabin-semi-bold</vt:lpstr>
      <vt:lpstr>KaiTi</vt:lpstr>
      <vt:lpstr>MS PGothic</vt:lpstr>
      <vt:lpstr>Noto Sans VF</vt:lpstr>
      <vt:lpstr>Proxima Nova</vt:lpstr>
      <vt:lpstr>SimSun</vt:lpstr>
      <vt:lpstr>SourceSansPro</vt:lpstr>
      <vt:lpstr>Arial</vt:lpstr>
      <vt:lpstr>Georgia</vt:lpstr>
      <vt:lpstr>roboto</vt:lpstr>
      <vt:lpstr>Tw Cen MT</vt:lpstr>
      <vt:lpstr>Wingdings</vt:lpstr>
      <vt:lpstr>Droplet</vt:lpstr>
      <vt:lpstr>遗产税与赠与税</vt:lpstr>
      <vt:lpstr>免责声明</vt:lpstr>
      <vt:lpstr>资产转移</vt:lpstr>
      <vt:lpstr>赠与税</vt:lpstr>
      <vt:lpstr>遗产税</vt:lpstr>
      <vt:lpstr>遗产和赠与税率</vt:lpstr>
      <vt:lpstr>州税</vt:lpstr>
      <vt:lpstr>州税</vt:lpstr>
      <vt:lpstr>Medicaid 追溯权</vt:lpstr>
      <vt:lpstr>PowerPoint Presentation</vt:lpstr>
      <vt:lpstr>PowerPoint Presentation</vt:lpstr>
      <vt:lpstr>PowerPoint Presentation</vt:lpstr>
      <vt:lpstr>信托不省所得税</vt:lpstr>
      <vt:lpstr>PowerPoint Presentation</vt:lpstr>
      <vt:lpstr>三大资产保护工具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美国税法体系 与税的基本概念</dc:title>
  <dc:creator>Ryan Liu</dc:creator>
  <cp:lastModifiedBy>Ryan Liu</cp:lastModifiedBy>
  <cp:revision>703</cp:revision>
  <dcterms:created xsi:type="dcterms:W3CDTF">2024-06-03T17:11:50Z</dcterms:created>
  <dcterms:modified xsi:type="dcterms:W3CDTF">2024-08-12T22:18:33Z</dcterms:modified>
</cp:coreProperties>
</file>