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sldIdLst>
    <p:sldId id="256" r:id="rId2"/>
    <p:sldId id="4478" r:id="rId3"/>
    <p:sldId id="4576" r:id="rId4"/>
    <p:sldId id="4590" r:id="rId5"/>
    <p:sldId id="4583" r:id="rId6"/>
    <p:sldId id="4584" r:id="rId7"/>
    <p:sldId id="4595" r:id="rId8"/>
    <p:sldId id="4592" r:id="rId9"/>
    <p:sldId id="4588" r:id="rId10"/>
    <p:sldId id="4596" r:id="rId11"/>
    <p:sldId id="459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EBB8C7-56D7-4AE1-8E07-D9982C7401A8}" v="916" dt="2024-08-05T23:06:58.733"/>
    <p1510:client id="{922C4ACD-FD63-4372-B96D-6E5884F4732D}" v="35" dt="2024-08-05T20:47:12.649"/>
    <p1510:client id="{978C7BE4-4BFD-4106-94A2-A71E776ADF06}" v="152" dt="2024-08-05T22:10:21.542"/>
    <p1510:client id="{C8DC9DE1-8C21-4C23-9824-51434CF99BE9}" v="8" dt="2024-08-05T23:56:40.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6" autoAdjust="0"/>
    <p:restoredTop sz="94660"/>
  </p:normalViewPr>
  <p:slideViewPr>
    <p:cSldViewPr snapToGrid="0">
      <p:cViewPr varScale="1">
        <p:scale>
          <a:sx n="91" d="100"/>
          <a:sy n="91" d="100"/>
        </p:scale>
        <p:origin x="114"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Liu" userId="0e6b04e675fb75c6" providerId="Windows Live" clId="Web-{922C4ACD-FD63-4372-B96D-6E5884F4732D}"/>
    <pc:docChg chg="modSld">
      <pc:chgData name="Ryan Liu" userId="0e6b04e675fb75c6" providerId="Windows Live" clId="Web-{922C4ACD-FD63-4372-B96D-6E5884F4732D}" dt="2024-08-05T20:47:12.649" v="34" actId="20577"/>
      <pc:docMkLst>
        <pc:docMk/>
      </pc:docMkLst>
      <pc:sldChg chg="modSp">
        <pc:chgData name="Ryan Liu" userId="0e6b04e675fb75c6" providerId="Windows Live" clId="Web-{922C4ACD-FD63-4372-B96D-6E5884F4732D}" dt="2024-08-05T20:46:09.522" v="30" actId="1076"/>
        <pc:sldMkLst>
          <pc:docMk/>
          <pc:sldMk cId="2265184079" sldId="256"/>
        </pc:sldMkLst>
        <pc:spChg chg="mod">
          <ac:chgData name="Ryan Liu" userId="0e6b04e675fb75c6" providerId="Windows Live" clId="Web-{922C4ACD-FD63-4372-B96D-6E5884F4732D}" dt="2024-08-05T20:46:09.522" v="30" actId="1076"/>
          <ac:spMkLst>
            <pc:docMk/>
            <pc:sldMk cId="2265184079" sldId="256"/>
            <ac:spMk id="2" creationId="{3651BF6C-46A0-7A63-2B0B-F85C0CE61B84}"/>
          </ac:spMkLst>
        </pc:spChg>
        <pc:spChg chg="mod">
          <ac:chgData name="Ryan Liu" userId="0e6b04e675fb75c6" providerId="Windows Live" clId="Web-{922C4ACD-FD63-4372-B96D-6E5884F4732D}" dt="2024-08-05T20:46:05.163" v="29" actId="1076"/>
          <ac:spMkLst>
            <pc:docMk/>
            <pc:sldMk cId="2265184079" sldId="256"/>
            <ac:spMk id="3" creationId="{BF758FD3-10DE-E4CE-C4FD-36D71C6F3E76}"/>
          </ac:spMkLst>
        </pc:spChg>
      </pc:sldChg>
      <pc:sldChg chg="modSp">
        <pc:chgData name="Ryan Liu" userId="0e6b04e675fb75c6" providerId="Windows Live" clId="Web-{922C4ACD-FD63-4372-B96D-6E5884F4732D}" dt="2024-08-05T20:47:12.649" v="34" actId="20577"/>
        <pc:sldMkLst>
          <pc:docMk/>
          <pc:sldMk cId="897675528" sldId="4576"/>
        </pc:sldMkLst>
        <pc:spChg chg="mod">
          <ac:chgData name="Ryan Liu" userId="0e6b04e675fb75c6" providerId="Windows Live" clId="Web-{922C4ACD-FD63-4372-B96D-6E5884F4732D}" dt="2024-08-05T20:47:12.649" v="34" actId="20577"/>
          <ac:spMkLst>
            <pc:docMk/>
            <pc:sldMk cId="897675528" sldId="4576"/>
            <ac:spMk id="2" creationId="{43408BE9-28C4-8ED5-C801-C95726F53A7E}"/>
          </ac:spMkLst>
        </pc:spChg>
      </pc:sldChg>
    </pc:docChg>
  </pc:docChgLst>
  <pc:docChgLst>
    <pc:chgData name="Ryan Liu" userId="0e6b04e675fb75c6" providerId="Windows Live" clId="Web-{32EBB8C7-56D7-4AE1-8E07-D9982C7401A8}"/>
    <pc:docChg chg="addSld delSld modSld">
      <pc:chgData name="Ryan Liu" userId="0e6b04e675fb75c6" providerId="Windows Live" clId="Web-{32EBB8C7-56D7-4AE1-8E07-D9982C7401A8}" dt="2024-08-05T23:06:58.733" v="405"/>
      <pc:docMkLst>
        <pc:docMk/>
      </pc:docMkLst>
      <pc:sldChg chg="addAnim">
        <pc:chgData name="Ryan Liu" userId="0e6b04e675fb75c6" providerId="Windows Live" clId="Web-{32EBB8C7-56D7-4AE1-8E07-D9982C7401A8}" dt="2024-08-05T22:14:25.748" v="32"/>
        <pc:sldMkLst>
          <pc:docMk/>
          <pc:sldMk cId="897675528" sldId="4576"/>
        </pc:sldMkLst>
      </pc:sldChg>
      <pc:sldChg chg="addSp delSp modSp mod setBg addAnim delAnim">
        <pc:chgData name="Ryan Liu" userId="0e6b04e675fb75c6" providerId="Windows Live" clId="Web-{32EBB8C7-56D7-4AE1-8E07-D9982C7401A8}" dt="2024-08-05T22:14:47.749" v="37" actId="20577"/>
        <pc:sldMkLst>
          <pc:docMk/>
          <pc:sldMk cId="1666171798" sldId="4583"/>
        </pc:sldMkLst>
        <pc:spChg chg="mod ord">
          <ac:chgData name="Ryan Liu" userId="0e6b04e675fb75c6" providerId="Windows Live" clId="Web-{32EBB8C7-56D7-4AE1-8E07-D9982C7401A8}" dt="2024-08-05T22:14:47.749" v="37" actId="20577"/>
          <ac:spMkLst>
            <pc:docMk/>
            <pc:sldMk cId="1666171798" sldId="4583"/>
            <ac:spMk id="2" creationId="{43408BE9-28C4-8ED5-C801-C95726F53A7E}"/>
          </ac:spMkLst>
        </pc:spChg>
        <pc:spChg chg="del mod">
          <ac:chgData name="Ryan Liu" userId="0e6b04e675fb75c6" providerId="Windows Live" clId="Web-{32EBB8C7-56D7-4AE1-8E07-D9982C7401A8}" dt="2024-08-05T22:10:39.693" v="2"/>
          <ac:spMkLst>
            <pc:docMk/>
            <pc:sldMk cId="1666171798" sldId="4583"/>
            <ac:spMk id="5" creationId="{9FBC5E67-6D36-EF91-E7A2-B14C0DA258DF}"/>
          </ac:spMkLst>
        </pc:spChg>
        <pc:spChg chg="add del">
          <ac:chgData name="Ryan Liu" userId="0e6b04e675fb75c6" providerId="Windows Live" clId="Web-{32EBB8C7-56D7-4AE1-8E07-D9982C7401A8}" dt="2024-08-05T22:13:21.730" v="22"/>
          <ac:spMkLst>
            <pc:docMk/>
            <pc:sldMk cId="1666171798" sldId="4583"/>
            <ac:spMk id="17" creationId="{31CA2540-FD07-4286-91E4-8D0DE4E50979}"/>
          </ac:spMkLst>
        </pc:spChg>
        <pc:spChg chg="add del">
          <ac:chgData name="Ryan Liu" userId="0e6b04e675fb75c6" providerId="Windows Live" clId="Web-{32EBB8C7-56D7-4AE1-8E07-D9982C7401A8}" dt="2024-08-05T22:13:21.730" v="22"/>
          <ac:spMkLst>
            <pc:docMk/>
            <pc:sldMk cId="1666171798" sldId="4583"/>
            <ac:spMk id="32" creationId="{AE94ADDC-FBCA-4838-8D97-4B0770AFC1FC}"/>
          </ac:spMkLst>
        </pc:spChg>
        <pc:picChg chg="add mod">
          <ac:chgData name="Ryan Liu" userId="0e6b04e675fb75c6" providerId="Windows Live" clId="Web-{32EBB8C7-56D7-4AE1-8E07-D9982C7401A8}" dt="2024-08-05T22:13:41.028" v="28" actId="1076"/>
          <ac:picMkLst>
            <pc:docMk/>
            <pc:sldMk cId="1666171798" sldId="4583"/>
            <ac:picMk id="3" creationId="{7F96CECB-3F64-C188-255F-EB42728D1CB9}"/>
          </ac:picMkLst>
        </pc:picChg>
        <pc:picChg chg="add mod modCrop">
          <ac:chgData name="Ryan Liu" userId="0e6b04e675fb75c6" providerId="Windows Live" clId="Web-{32EBB8C7-56D7-4AE1-8E07-D9982C7401A8}" dt="2024-08-05T22:13:38.903" v="27" actId="14100"/>
          <ac:picMkLst>
            <pc:docMk/>
            <pc:sldMk cId="1666171798" sldId="4583"/>
            <ac:picMk id="4" creationId="{49B88BC8-5642-61F4-C1BD-DBF0AA5A244A}"/>
          </ac:picMkLst>
        </pc:picChg>
        <pc:picChg chg="add del">
          <ac:chgData name="Ryan Liu" userId="0e6b04e675fb75c6" providerId="Windows Live" clId="Web-{32EBB8C7-56D7-4AE1-8E07-D9982C7401A8}" dt="2024-08-05T22:13:21.730" v="22"/>
          <ac:picMkLst>
            <pc:docMk/>
            <pc:sldMk cId="1666171798" sldId="4583"/>
            <ac:picMk id="13" creationId="{25496B42-CC46-4183-B481-887CD3E8C725}"/>
          </ac:picMkLst>
        </pc:picChg>
        <pc:picChg chg="add del">
          <ac:chgData name="Ryan Liu" userId="0e6b04e675fb75c6" providerId="Windows Live" clId="Web-{32EBB8C7-56D7-4AE1-8E07-D9982C7401A8}" dt="2024-08-05T22:13:21.730" v="22"/>
          <ac:picMkLst>
            <pc:docMk/>
            <pc:sldMk cId="1666171798" sldId="4583"/>
            <ac:picMk id="15" creationId="{E2758CE0-F916-4DCE-88D1-71430BE441B2}"/>
          </ac:picMkLst>
        </pc:picChg>
        <pc:picChg chg="add del">
          <ac:chgData name="Ryan Liu" userId="0e6b04e675fb75c6" providerId="Windows Live" clId="Web-{32EBB8C7-56D7-4AE1-8E07-D9982C7401A8}" dt="2024-08-05T22:13:21.730" v="22"/>
          <ac:picMkLst>
            <pc:docMk/>
            <pc:sldMk cId="1666171798" sldId="4583"/>
            <ac:picMk id="19" creationId="{214924F5-CDC2-4DFA-82F3-4843ADD678A7}"/>
          </ac:picMkLst>
        </pc:picChg>
        <pc:picChg chg="add del">
          <ac:chgData name="Ryan Liu" userId="0e6b04e675fb75c6" providerId="Windows Live" clId="Web-{32EBB8C7-56D7-4AE1-8E07-D9982C7401A8}" dt="2024-08-05T22:13:21.730" v="22"/>
          <ac:picMkLst>
            <pc:docMk/>
            <pc:sldMk cId="1666171798" sldId="4583"/>
            <ac:picMk id="21" creationId="{AED59812-6820-446C-B994-0D059C97DC3F}"/>
          </ac:picMkLst>
        </pc:picChg>
        <pc:picChg chg="add del">
          <ac:chgData name="Ryan Liu" userId="0e6b04e675fb75c6" providerId="Windows Live" clId="Web-{32EBB8C7-56D7-4AE1-8E07-D9982C7401A8}" dt="2024-08-05T22:13:21.730" v="22"/>
          <ac:picMkLst>
            <pc:docMk/>
            <pc:sldMk cId="1666171798" sldId="4583"/>
            <ac:picMk id="23" creationId="{E844ED7C-1917-40D8-8B42-1B1C27BC5A54}"/>
          </ac:picMkLst>
        </pc:picChg>
        <pc:picChg chg="add del">
          <ac:chgData name="Ryan Liu" userId="0e6b04e675fb75c6" providerId="Windows Live" clId="Web-{32EBB8C7-56D7-4AE1-8E07-D9982C7401A8}" dt="2024-08-05T22:13:21.730" v="22"/>
          <ac:picMkLst>
            <pc:docMk/>
            <pc:sldMk cId="1666171798" sldId="4583"/>
            <ac:picMk id="28" creationId="{E1408BAF-1350-4BC5-9C72-82A08BB07B46}"/>
          </ac:picMkLst>
        </pc:picChg>
        <pc:picChg chg="add del">
          <ac:chgData name="Ryan Liu" userId="0e6b04e675fb75c6" providerId="Windows Live" clId="Web-{32EBB8C7-56D7-4AE1-8E07-D9982C7401A8}" dt="2024-08-05T22:13:21.730" v="22"/>
          <ac:picMkLst>
            <pc:docMk/>
            <pc:sldMk cId="1666171798" sldId="4583"/>
            <ac:picMk id="30" creationId="{60E67B53-E530-4CC6-B1E7-4CCC1FD6323F}"/>
          </ac:picMkLst>
        </pc:picChg>
        <pc:picChg chg="add del">
          <ac:chgData name="Ryan Liu" userId="0e6b04e675fb75c6" providerId="Windows Live" clId="Web-{32EBB8C7-56D7-4AE1-8E07-D9982C7401A8}" dt="2024-08-05T22:13:21.730" v="22"/>
          <ac:picMkLst>
            <pc:docMk/>
            <pc:sldMk cId="1666171798" sldId="4583"/>
            <ac:picMk id="34" creationId="{EDB06F6B-6027-4B19-829E-EEDE917268FE}"/>
          </ac:picMkLst>
        </pc:picChg>
        <pc:picChg chg="add del">
          <ac:chgData name="Ryan Liu" userId="0e6b04e675fb75c6" providerId="Windows Live" clId="Web-{32EBB8C7-56D7-4AE1-8E07-D9982C7401A8}" dt="2024-08-05T22:13:21.730" v="22"/>
          <ac:picMkLst>
            <pc:docMk/>
            <pc:sldMk cId="1666171798" sldId="4583"/>
            <ac:picMk id="36" creationId="{F0CA11D6-C4F1-476E-8455-2C26DEDE94AB}"/>
          </ac:picMkLst>
        </pc:picChg>
        <pc:picChg chg="add del">
          <ac:chgData name="Ryan Liu" userId="0e6b04e675fb75c6" providerId="Windows Live" clId="Web-{32EBB8C7-56D7-4AE1-8E07-D9982C7401A8}" dt="2024-08-05T22:13:21.730" v="22"/>
          <ac:picMkLst>
            <pc:docMk/>
            <pc:sldMk cId="1666171798" sldId="4583"/>
            <ac:picMk id="38" creationId="{90717727-6E80-4D56-AF23-9E0AE1D5ADC1}"/>
          </ac:picMkLst>
        </pc:picChg>
      </pc:sldChg>
      <pc:sldChg chg="addSp delSp modSp delAnim">
        <pc:chgData name="Ryan Liu" userId="0e6b04e675fb75c6" providerId="Windows Live" clId="Web-{32EBB8C7-56D7-4AE1-8E07-D9982C7401A8}" dt="2024-08-05T22:31:13.460" v="110" actId="1076"/>
        <pc:sldMkLst>
          <pc:docMk/>
          <pc:sldMk cId="3759498312" sldId="4584"/>
        </pc:sldMkLst>
        <pc:spChg chg="mod">
          <ac:chgData name="Ryan Liu" userId="0e6b04e675fb75c6" providerId="Windows Live" clId="Web-{32EBB8C7-56D7-4AE1-8E07-D9982C7401A8}" dt="2024-08-05T22:23:22.035" v="74" actId="20577"/>
          <ac:spMkLst>
            <pc:docMk/>
            <pc:sldMk cId="3759498312" sldId="4584"/>
            <ac:spMk id="2" creationId="{43408BE9-28C4-8ED5-C801-C95726F53A7E}"/>
          </ac:spMkLst>
        </pc:spChg>
        <pc:spChg chg="del mod">
          <ac:chgData name="Ryan Liu" userId="0e6b04e675fb75c6" providerId="Windows Live" clId="Web-{32EBB8C7-56D7-4AE1-8E07-D9982C7401A8}" dt="2024-08-05T22:15:42.501" v="40"/>
          <ac:spMkLst>
            <pc:docMk/>
            <pc:sldMk cId="3759498312" sldId="4584"/>
            <ac:spMk id="4" creationId="{3615C6F2-82BD-67A1-B7DC-44B36F082637}"/>
          </ac:spMkLst>
        </pc:spChg>
        <pc:spChg chg="add mod">
          <ac:chgData name="Ryan Liu" userId="0e6b04e675fb75c6" providerId="Windows Live" clId="Web-{32EBB8C7-56D7-4AE1-8E07-D9982C7401A8}" dt="2024-08-05T22:25:35.367" v="102" actId="20577"/>
          <ac:spMkLst>
            <pc:docMk/>
            <pc:sldMk cId="3759498312" sldId="4584"/>
            <ac:spMk id="6" creationId="{C4AD7292-34B5-CD97-8724-38917E71699F}"/>
          </ac:spMkLst>
        </pc:spChg>
        <pc:spChg chg="add mod">
          <ac:chgData name="Ryan Liu" userId="0e6b04e675fb75c6" providerId="Windows Live" clId="Web-{32EBB8C7-56D7-4AE1-8E07-D9982C7401A8}" dt="2024-08-05T22:25:32.617" v="101" actId="20577"/>
          <ac:spMkLst>
            <pc:docMk/>
            <pc:sldMk cId="3759498312" sldId="4584"/>
            <ac:spMk id="8" creationId="{6D355E71-9449-C65E-6B91-33C0D5939AFC}"/>
          </ac:spMkLst>
        </pc:spChg>
        <pc:spChg chg="add mod">
          <ac:chgData name="Ryan Liu" userId="0e6b04e675fb75c6" providerId="Windows Live" clId="Web-{32EBB8C7-56D7-4AE1-8E07-D9982C7401A8}" dt="2024-08-05T22:31:13.460" v="110" actId="1076"/>
          <ac:spMkLst>
            <pc:docMk/>
            <pc:sldMk cId="3759498312" sldId="4584"/>
            <ac:spMk id="9" creationId="{50B39518-8B32-96AA-2B9E-67BF9E576EF9}"/>
          </ac:spMkLst>
        </pc:spChg>
        <pc:graphicFrameChg chg="del mod modGraphic">
          <ac:chgData name="Ryan Liu" userId="0e6b04e675fb75c6" providerId="Windows Live" clId="Web-{32EBB8C7-56D7-4AE1-8E07-D9982C7401A8}" dt="2024-08-05T22:16:44.143" v="57"/>
          <ac:graphicFrameMkLst>
            <pc:docMk/>
            <pc:sldMk cId="3759498312" sldId="4584"/>
            <ac:graphicFrameMk id="5" creationId="{E5088357-C1D3-CF5F-3934-FCF6DD988FA5}"/>
          </ac:graphicFrameMkLst>
        </pc:graphicFrameChg>
        <pc:picChg chg="add mod modCrop">
          <ac:chgData name="Ryan Liu" userId="0e6b04e675fb75c6" providerId="Windows Live" clId="Web-{32EBB8C7-56D7-4AE1-8E07-D9982C7401A8}" dt="2024-08-05T22:30:39.756" v="104"/>
          <ac:picMkLst>
            <pc:docMk/>
            <pc:sldMk cId="3759498312" sldId="4584"/>
            <ac:picMk id="3" creationId="{93DC8300-917A-51BC-F439-68684E152197}"/>
          </ac:picMkLst>
        </pc:picChg>
        <pc:picChg chg="add del mod">
          <ac:chgData name="Ryan Liu" userId="0e6b04e675fb75c6" providerId="Windows Live" clId="Web-{32EBB8C7-56D7-4AE1-8E07-D9982C7401A8}" dt="2024-08-05T22:24:56.491" v="95"/>
          <ac:picMkLst>
            <pc:docMk/>
            <pc:sldMk cId="3759498312" sldId="4584"/>
            <ac:picMk id="7" creationId="{FDBC8FCA-4D9D-5D08-F69B-4E2675916789}"/>
          </ac:picMkLst>
        </pc:picChg>
      </pc:sldChg>
      <pc:sldChg chg="addSp delSp modSp addAnim delAnim">
        <pc:chgData name="Ryan Liu" userId="0e6b04e675fb75c6" providerId="Windows Live" clId="Web-{32EBB8C7-56D7-4AE1-8E07-D9982C7401A8}" dt="2024-08-05T22:48:52.908" v="244" actId="20577"/>
        <pc:sldMkLst>
          <pc:docMk/>
          <pc:sldMk cId="4257385300" sldId="4588"/>
        </pc:sldMkLst>
        <pc:spChg chg="mod">
          <ac:chgData name="Ryan Liu" userId="0e6b04e675fb75c6" providerId="Windows Live" clId="Web-{32EBB8C7-56D7-4AE1-8E07-D9982C7401A8}" dt="2024-08-05T22:45:58.275" v="192" actId="1076"/>
          <ac:spMkLst>
            <pc:docMk/>
            <pc:sldMk cId="4257385300" sldId="4588"/>
            <ac:spMk id="2" creationId="{43408BE9-28C4-8ED5-C801-C95726F53A7E}"/>
          </ac:spMkLst>
        </pc:spChg>
        <pc:spChg chg="del mod">
          <ac:chgData name="Ryan Liu" userId="0e6b04e675fb75c6" providerId="Windows Live" clId="Web-{32EBB8C7-56D7-4AE1-8E07-D9982C7401A8}" dt="2024-08-05T22:45:26.587" v="189"/>
          <ac:spMkLst>
            <pc:docMk/>
            <pc:sldMk cId="4257385300" sldId="4588"/>
            <ac:spMk id="4" creationId="{3615C6F2-82BD-67A1-B7DC-44B36F082637}"/>
          </ac:spMkLst>
        </pc:spChg>
        <pc:spChg chg="add mod">
          <ac:chgData name="Ryan Liu" userId="0e6b04e675fb75c6" providerId="Windows Live" clId="Web-{32EBB8C7-56D7-4AE1-8E07-D9982C7401A8}" dt="2024-08-05T22:48:52.908" v="244" actId="20577"/>
          <ac:spMkLst>
            <pc:docMk/>
            <pc:sldMk cId="4257385300" sldId="4588"/>
            <ac:spMk id="5" creationId="{2A5F0D8D-DB05-7143-0FAF-32F7BC7DD44F}"/>
          </ac:spMkLst>
        </pc:spChg>
        <pc:picChg chg="add mod">
          <ac:chgData name="Ryan Liu" userId="0e6b04e675fb75c6" providerId="Windows Live" clId="Web-{32EBB8C7-56D7-4AE1-8E07-D9982C7401A8}" dt="2024-08-05T22:47:58.359" v="232" actId="1076"/>
          <ac:picMkLst>
            <pc:docMk/>
            <pc:sldMk cId="4257385300" sldId="4588"/>
            <ac:picMk id="6" creationId="{42A8E328-0E45-7098-DCF3-9ADDB3FB8B7F}"/>
          </ac:picMkLst>
        </pc:picChg>
      </pc:sldChg>
      <pc:sldChg chg="modAnim">
        <pc:chgData name="Ryan Liu" userId="0e6b04e675fb75c6" providerId="Windows Live" clId="Web-{32EBB8C7-56D7-4AE1-8E07-D9982C7401A8}" dt="2024-08-05T22:14:12.779" v="31"/>
        <pc:sldMkLst>
          <pc:docMk/>
          <pc:sldMk cId="3894800904" sldId="4590"/>
        </pc:sldMkLst>
      </pc:sldChg>
      <pc:sldChg chg="addSp modSp">
        <pc:chgData name="Ryan Liu" userId="0e6b04e675fb75c6" providerId="Windows Live" clId="Web-{32EBB8C7-56D7-4AE1-8E07-D9982C7401A8}" dt="2024-08-05T22:50:57.569" v="263" actId="20577"/>
        <pc:sldMkLst>
          <pc:docMk/>
          <pc:sldMk cId="2147416344" sldId="4592"/>
        </pc:sldMkLst>
        <pc:spChg chg="mod">
          <ac:chgData name="Ryan Liu" userId="0e6b04e675fb75c6" providerId="Windows Live" clId="Web-{32EBB8C7-56D7-4AE1-8E07-D9982C7401A8}" dt="2024-08-05T22:39:30.680" v="133" actId="20577"/>
          <ac:spMkLst>
            <pc:docMk/>
            <pc:sldMk cId="2147416344" sldId="4592"/>
            <ac:spMk id="2" creationId="{43408BE9-28C4-8ED5-C801-C95726F53A7E}"/>
          </ac:spMkLst>
        </pc:spChg>
        <pc:spChg chg="mod">
          <ac:chgData name="Ryan Liu" userId="0e6b04e675fb75c6" providerId="Windows Live" clId="Web-{32EBB8C7-56D7-4AE1-8E07-D9982C7401A8}" dt="2024-08-05T22:50:57.569" v="263" actId="20577"/>
          <ac:spMkLst>
            <pc:docMk/>
            <pc:sldMk cId="2147416344" sldId="4592"/>
            <ac:spMk id="4" creationId="{3615C6F2-82BD-67A1-B7DC-44B36F082637}"/>
          </ac:spMkLst>
        </pc:spChg>
        <pc:picChg chg="add mod">
          <ac:chgData name="Ryan Liu" userId="0e6b04e675fb75c6" providerId="Windows Live" clId="Web-{32EBB8C7-56D7-4AE1-8E07-D9982C7401A8}" dt="2024-08-05T22:42:56.066" v="182" actId="1076"/>
          <ac:picMkLst>
            <pc:docMk/>
            <pc:sldMk cId="2147416344" sldId="4592"/>
            <ac:picMk id="3" creationId="{BCECA2AE-B30D-EF4F-7F59-2E0C7C769A42}"/>
          </ac:picMkLst>
        </pc:picChg>
      </pc:sldChg>
      <pc:sldChg chg="addSp delSp modSp addAnim">
        <pc:chgData name="Ryan Liu" userId="0e6b04e675fb75c6" providerId="Windows Live" clId="Web-{32EBB8C7-56D7-4AE1-8E07-D9982C7401A8}" dt="2024-08-05T23:05:49.762" v="394"/>
        <pc:sldMkLst>
          <pc:docMk/>
          <pc:sldMk cId="3881987348" sldId="4594"/>
        </pc:sldMkLst>
        <pc:spChg chg="mod">
          <ac:chgData name="Ryan Liu" userId="0e6b04e675fb75c6" providerId="Windows Live" clId="Web-{32EBB8C7-56D7-4AE1-8E07-D9982C7401A8}" dt="2024-08-05T23:05:28.324" v="391" actId="1076"/>
          <ac:spMkLst>
            <pc:docMk/>
            <pc:sldMk cId="3881987348" sldId="4594"/>
            <ac:spMk id="2" creationId="{43408BE9-28C4-8ED5-C801-C95726F53A7E}"/>
          </ac:spMkLst>
        </pc:spChg>
        <pc:spChg chg="mod">
          <ac:chgData name="Ryan Liu" userId="0e6b04e675fb75c6" providerId="Windows Live" clId="Web-{32EBB8C7-56D7-4AE1-8E07-D9982C7401A8}" dt="2024-08-05T23:05:35.777" v="392" actId="1076"/>
          <ac:spMkLst>
            <pc:docMk/>
            <pc:sldMk cId="3881987348" sldId="4594"/>
            <ac:spMk id="4" creationId="{3615C6F2-82BD-67A1-B7DC-44B36F082637}"/>
          </ac:spMkLst>
        </pc:spChg>
        <pc:spChg chg="add del mod">
          <ac:chgData name="Ryan Liu" userId="0e6b04e675fb75c6" providerId="Windows Live" clId="Web-{32EBB8C7-56D7-4AE1-8E07-D9982C7401A8}" dt="2024-08-05T23:00:12.594" v="342"/>
          <ac:spMkLst>
            <pc:docMk/>
            <pc:sldMk cId="3881987348" sldId="4594"/>
            <ac:spMk id="7" creationId="{1077090E-B06C-DDD5-33D5-620EF2ABCB14}"/>
          </ac:spMkLst>
        </pc:spChg>
        <pc:spChg chg="add del mod">
          <ac:chgData name="Ryan Liu" userId="0e6b04e675fb75c6" providerId="Windows Live" clId="Web-{32EBB8C7-56D7-4AE1-8E07-D9982C7401A8}" dt="2024-08-05T23:02:49.943" v="366"/>
          <ac:spMkLst>
            <pc:docMk/>
            <pc:sldMk cId="3881987348" sldId="4594"/>
            <ac:spMk id="11" creationId="{CC28C3D1-6B4D-2AFC-B06B-0F3A5E8FB061}"/>
          </ac:spMkLst>
        </pc:spChg>
        <pc:spChg chg="add del mod">
          <ac:chgData name="Ryan Liu" userId="0e6b04e675fb75c6" providerId="Windows Live" clId="Web-{32EBB8C7-56D7-4AE1-8E07-D9982C7401A8}" dt="2024-08-05T23:02:47.209" v="365"/>
          <ac:spMkLst>
            <pc:docMk/>
            <pc:sldMk cId="3881987348" sldId="4594"/>
            <ac:spMk id="16" creationId="{7D34B079-A3E2-E581-B825-2C6AF9AD7E66}"/>
          </ac:spMkLst>
        </pc:spChg>
        <pc:graphicFrameChg chg="add del">
          <ac:chgData name="Ryan Liu" userId="0e6b04e675fb75c6" providerId="Windows Live" clId="Web-{32EBB8C7-56D7-4AE1-8E07-D9982C7401A8}" dt="2024-08-05T23:00:04.438" v="340"/>
          <ac:graphicFrameMkLst>
            <pc:docMk/>
            <pc:sldMk cId="3881987348" sldId="4594"/>
            <ac:graphicFrameMk id="3" creationId="{4441E7C7-5016-F328-515D-60F7593E73FC}"/>
          </ac:graphicFrameMkLst>
        </pc:graphicFrameChg>
        <pc:graphicFrameChg chg="add del mod modGraphic">
          <ac:chgData name="Ryan Liu" userId="0e6b04e675fb75c6" providerId="Windows Live" clId="Web-{32EBB8C7-56D7-4AE1-8E07-D9982C7401A8}" dt="2024-08-05T23:02:40.724" v="363"/>
          <ac:graphicFrameMkLst>
            <pc:docMk/>
            <pc:sldMk cId="3881987348" sldId="4594"/>
            <ac:graphicFrameMk id="6" creationId="{7D223F54-6F15-F422-DD9E-3705A6B564BB}"/>
          </ac:graphicFrameMkLst>
        </pc:graphicFrameChg>
        <pc:graphicFrameChg chg="add del">
          <ac:chgData name="Ryan Liu" userId="0e6b04e675fb75c6" providerId="Windows Live" clId="Web-{32EBB8C7-56D7-4AE1-8E07-D9982C7401A8}" dt="2024-08-05T23:01:41.332" v="356"/>
          <ac:graphicFrameMkLst>
            <pc:docMk/>
            <pc:sldMk cId="3881987348" sldId="4594"/>
            <ac:graphicFrameMk id="8" creationId="{B9F21B64-A631-79A8-0070-9CD45C722C43}"/>
          </ac:graphicFrameMkLst>
        </pc:graphicFrameChg>
        <pc:graphicFrameChg chg="add del mod modGraphic">
          <ac:chgData name="Ryan Liu" userId="0e6b04e675fb75c6" providerId="Windows Live" clId="Web-{32EBB8C7-56D7-4AE1-8E07-D9982C7401A8}" dt="2024-08-05T23:02:35.458" v="362"/>
          <ac:graphicFrameMkLst>
            <pc:docMk/>
            <pc:sldMk cId="3881987348" sldId="4594"/>
            <ac:graphicFrameMk id="10" creationId="{6B5126D1-AF85-7A76-6A8A-F9926568A18B}"/>
          </ac:graphicFrameMkLst>
        </pc:graphicFrameChg>
        <pc:graphicFrameChg chg="add del mod modGraphic">
          <ac:chgData name="Ryan Liu" userId="0e6b04e675fb75c6" providerId="Windows Live" clId="Web-{32EBB8C7-56D7-4AE1-8E07-D9982C7401A8}" dt="2024-08-05T23:02:26.021" v="359"/>
          <ac:graphicFrameMkLst>
            <pc:docMk/>
            <pc:sldMk cId="3881987348" sldId="4594"/>
            <ac:graphicFrameMk id="14" creationId="{F0E45D71-CA6F-0D25-1427-460A9F0ADE53}"/>
          </ac:graphicFrameMkLst>
        </pc:graphicFrameChg>
        <pc:graphicFrameChg chg="add del mod">
          <ac:chgData name="Ryan Liu" userId="0e6b04e675fb75c6" providerId="Windows Live" clId="Web-{32EBB8C7-56D7-4AE1-8E07-D9982C7401A8}" dt="2024-08-05T23:03:11.444" v="368"/>
          <ac:graphicFrameMkLst>
            <pc:docMk/>
            <pc:sldMk cId="3881987348" sldId="4594"/>
            <ac:graphicFrameMk id="20" creationId="{10652143-CDDE-8974-C854-F443F28F50FD}"/>
          </ac:graphicFrameMkLst>
        </pc:graphicFrameChg>
        <pc:graphicFrameChg chg="add mod">
          <ac:chgData name="Ryan Liu" userId="0e6b04e675fb75c6" providerId="Windows Live" clId="Web-{32EBB8C7-56D7-4AE1-8E07-D9982C7401A8}" dt="2024-08-05T23:05:42.699" v="393" actId="1076"/>
          <ac:graphicFrameMkLst>
            <pc:docMk/>
            <pc:sldMk cId="3881987348" sldId="4594"/>
            <ac:graphicFrameMk id="24" creationId="{7DDB66F0-25CE-DE8B-9D98-C283A1EB168D}"/>
          </ac:graphicFrameMkLst>
        </pc:graphicFrameChg>
      </pc:sldChg>
      <pc:sldChg chg="del">
        <pc:chgData name="Ryan Liu" userId="0e6b04e675fb75c6" providerId="Windows Live" clId="Web-{32EBB8C7-56D7-4AE1-8E07-D9982C7401A8}" dt="2024-08-05T22:10:33.036" v="0"/>
        <pc:sldMkLst>
          <pc:docMk/>
          <pc:sldMk cId="2578233586" sldId="4595"/>
        </pc:sldMkLst>
      </pc:sldChg>
      <pc:sldChg chg="addSp delSp modSp add replId">
        <pc:chgData name="Ryan Liu" userId="0e6b04e675fb75c6" providerId="Windows Live" clId="Web-{32EBB8C7-56D7-4AE1-8E07-D9982C7401A8}" dt="2024-08-05T22:35:05.609" v="126" actId="14100"/>
        <pc:sldMkLst>
          <pc:docMk/>
          <pc:sldMk cId="3135109715" sldId="4595"/>
        </pc:sldMkLst>
        <pc:spChg chg="del mod">
          <ac:chgData name="Ryan Liu" userId="0e6b04e675fb75c6" providerId="Windows Live" clId="Web-{32EBB8C7-56D7-4AE1-8E07-D9982C7401A8}" dt="2024-08-05T22:35:00.952" v="125"/>
          <ac:spMkLst>
            <pc:docMk/>
            <pc:sldMk cId="3135109715" sldId="4595"/>
            <ac:spMk id="2" creationId="{43408BE9-28C4-8ED5-C801-C95726F53A7E}"/>
          </ac:spMkLst>
        </pc:spChg>
        <pc:spChg chg="del mod">
          <ac:chgData name="Ryan Liu" userId="0e6b04e675fb75c6" providerId="Windows Live" clId="Web-{32EBB8C7-56D7-4AE1-8E07-D9982C7401A8}" dt="2024-08-05T22:34:35.858" v="119"/>
          <ac:spMkLst>
            <pc:docMk/>
            <pc:sldMk cId="3135109715" sldId="4595"/>
            <ac:spMk id="6" creationId="{C4AD7292-34B5-CD97-8724-38917E71699F}"/>
          </ac:spMkLst>
        </pc:spChg>
        <pc:spChg chg="del mod">
          <ac:chgData name="Ryan Liu" userId="0e6b04e675fb75c6" providerId="Windows Live" clId="Web-{32EBB8C7-56D7-4AE1-8E07-D9982C7401A8}" dt="2024-08-05T22:34:41.905" v="121"/>
          <ac:spMkLst>
            <pc:docMk/>
            <pc:sldMk cId="3135109715" sldId="4595"/>
            <ac:spMk id="8" creationId="{6D355E71-9449-C65E-6B91-33C0D5939AFC}"/>
          </ac:spMkLst>
        </pc:spChg>
        <pc:spChg chg="del mod">
          <ac:chgData name="Ryan Liu" userId="0e6b04e675fb75c6" providerId="Windows Live" clId="Web-{32EBB8C7-56D7-4AE1-8E07-D9982C7401A8}" dt="2024-08-05T22:34:25.904" v="116"/>
          <ac:spMkLst>
            <pc:docMk/>
            <pc:sldMk cId="3135109715" sldId="4595"/>
            <ac:spMk id="9" creationId="{50B39518-8B32-96AA-2B9E-67BF9E576EF9}"/>
          </ac:spMkLst>
        </pc:spChg>
        <pc:picChg chg="del">
          <ac:chgData name="Ryan Liu" userId="0e6b04e675fb75c6" providerId="Windows Live" clId="Web-{32EBB8C7-56D7-4AE1-8E07-D9982C7401A8}" dt="2024-08-05T22:34:11.888" v="112"/>
          <ac:picMkLst>
            <pc:docMk/>
            <pc:sldMk cId="3135109715" sldId="4595"/>
            <ac:picMk id="3" creationId="{93DC8300-917A-51BC-F439-68684E152197}"/>
          </ac:picMkLst>
        </pc:picChg>
        <pc:picChg chg="add mod">
          <ac:chgData name="Ryan Liu" userId="0e6b04e675fb75c6" providerId="Windows Live" clId="Web-{32EBB8C7-56D7-4AE1-8E07-D9982C7401A8}" dt="2024-08-05T22:35:05.609" v="126" actId="14100"/>
          <ac:picMkLst>
            <pc:docMk/>
            <pc:sldMk cId="3135109715" sldId="4595"/>
            <ac:picMk id="4" creationId="{056A03EB-30EC-F38F-ED38-FBA5FE9A311E}"/>
          </ac:picMkLst>
        </pc:picChg>
      </pc:sldChg>
      <pc:sldChg chg="modSp add replId">
        <pc:chgData name="Ryan Liu" userId="0e6b04e675fb75c6" providerId="Windows Live" clId="Web-{32EBB8C7-56D7-4AE1-8E07-D9982C7401A8}" dt="2024-08-05T22:49:46.191" v="256" actId="1076"/>
        <pc:sldMkLst>
          <pc:docMk/>
          <pc:sldMk cId="1118437078" sldId="4596"/>
        </pc:sldMkLst>
        <pc:spChg chg="mod">
          <ac:chgData name="Ryan Liu" userId="0e6b04e675fb75c6" providerId="Windows Live" clId="Web-{32EBB8C7-56D7-4AE1-8E07-D9982C7401A8}" dt="2024-08-05T22:49:36.285" v="254" actId="1076"/>
          <ac:spMkLst>
            <pc:docMk/>
            <pc:sldMk cId="1118437078" sldId="4596"/>
            <ac:spMk id="2" creationId="{43408BE9-28C4-8ED5-C801-C95726F53A7E}"/>
          </ac:spMkLst>
        </pc:spChg>
        <pc:spChg chg="mod">
          <ac:chgData name="Ryan Liu" userId="0e6b04e675fb75c6" providerId="Windows Live" clId="Web-{32EBB8C7-56D7-4AE1-8E07-D9982C7401A8}" dt="2024-08-05T22:49:39.691" v="255" actId="1076"/>
          <ac:spMkLst>
            <pc:docMk/>
            <pc:sldMk cId="1118437078" sldId="4596"/>
            <ac:spMk id="5" creationId="{2A5F0D8D-DB05-7143-0FAF-32F7BC7DD44F}"/>
          </ac:spMkLst>
        </pc:spChg>
        <pc:picChg chg="mod">
          <ac:chgData name="Ryan Liu" userId="0e6b04e675fb75c6" providerId="Windows Live" clId="Web-{32EBB8C7-56D7-4AE1-8E07-D9982C7401A8}" dt="2024-08-05T22:49:46.191" v="256" actId="1076"/>
          <ac:picMkLst>
            <pc:docMk/>
            <pc:sldMk cId="1118437078" sldId="4596"/>
            <ac:picMk id="6" creationId="{42A8E328-0E45-7098-DCF3-9ADDB3FB8B7F}"/>
          </ac:picMkLst>
        </pc:picChg>
      </pc:sldChg>
      <pc:sldChg chg="new del">
        <pc:chgData name="Ryan Liu" userId="0e6b04e675fb75c6" providerId="Windows Live" clId="Web-{32EBB8C7-56D7-4AE1-8E07-D9982C7401A8}" dt="2024-08-05T23:06:58.733" v="405"/>
        <pc:sldMkLst>
          <pc:docMk/>
          <pc:sldMk cId="188799902" sldId="4597"/>
        </pc:sldMkLst>
      </pc:sldChg>
      <pc:sldChg chg="new del">
        <pc:chgData name="Ryan Liu" userId="0e6b04e675fb75c6" providerId="Windows Live" clId="Web-{32EBB8C7-56D7-4AE1-8E07-D9982C7401A8}" dt="2024-08-05T23:06:54.858" v="404"/>
        <pc:sldMkLst>
          <pc:docMk/>
          <pc:sldMk cId="3958239578" sldId="4598"/>
        </pc:sldMkLst>
      </pc:sldChg>
      <pc:sldChg chg="modSp add del replId">
        <pc:chgData name="Ryan Liu" userId="0e6b04e675fb75c6" providerId="Windows Live" clId="Web-{32EBB8C7-56D7-4AE1-8E07-D9982C7401A8}" dt="2024-08-05T23:06:52.593" v="403"/>
        <pc:sldMkLst>
          <pc:docMk/>
          <pc:sldMk cId="490821576" sldId="4599"/>
        </pc:sldMkLst>
        <pc:spChg chg="mod">
          <ac:chgData name="Ryan Liu" userId="0e6b04e675fb75c6" providerId="Windows Live" clId="Web-{32EBB8C7-56D7-4AE1-8E07-D9982C7401A8}" dt="2024-08-05T23:06:47.123" v="402" actId="20577"/>
          <ac:spMkLst>
            <pc:docMk/>
            <pc:sldMk cId="490821576" sldId="4599"/>
            <ac:spMk id="2" creationId="{43408BE9-28C4-8ED5-C801-C95726F53A7E}"/>
          </ac:spMkLst>
        </pc:spChg>
      </pc:sldChg>
    </pc:docChg>
  </pc:docChgLst>
  <pc:docChgLst>
    <pc:chgData name="Ryan Liu" userId="0e6b04e675fb75c6" providerId="Windows Live" clId="Web-{30A4BF6B-5D19-42D1-BFB9-B1C572F1909C}"/>
    <pc:docChg chg="modSld">
      <pc:chgData name="Ryan Liu" userId="0e6b04e675fb75c6" providerId="Windows Live" clId="Web-{30A4BF6B-5D19-42D1-BFB9-B1C572F1909C}" dt="2024-07-08T23:53:37.941" v="24" actId="20577"/>
      <pc:docMkLst>
        <pc:docMk/>
      </pc:docMkLst>
      <pc:sldChg chg="modSp">
        <pc:chgData name="Ryan Liu" userId="0e6b04e675fb75c6" providerId="Windows Live" clId="Web-{30A4BF6B-5D19-42D1-BFB9-B1C572F1909C}" dt="2024-07-08T23:53:37.941" v="24" actId="20577"/>
        <pc:sldMkLst>
          <pc:docMk/>
          <pc:sldMk cId="4257385300" sldId="4588"/>
        </pc:sldMkLst>
        <pc:spChg chg="mod">
          <ac:chgData name="Ryan Liu" userId="0e6b04e675fb75c6" providerId="Windows Live" clId="Web-{30A4BF6B-5D19-42D1-BFB9-B1C572F1909C}" dt="2024-07-08T23:53:37.941" v="24" actId="20577"/>
          <ac:spMkLst>
            <pc:docMk/>
            <pc:sldMk cId="4257385300" sldId="4588"/>
            <ac:spMk id="4" creationId="{3615C6F2-82BD-67A1-B7DC-44B36F082637}"/>
          </ac:spMkLst>
        </pc:spChg>
      </pc:sldChg>
    </pc:docChg>
  </pc:docChgLst>
  <pc:docChgLst>
    <pc:chgData name="Ryan Liu" userId="0e6b04e675fb75c6" providerId="LiveId" clId="{8A5FA7EC-1447-41BE-A905-38F6D1BF2529}"/>
    <pc:docChg chg="undo custSel addSld delSld modSld sldOrd">
      <pc:chgData name="Ryan Liu" userId="0e6b04e675fb75c6" providerId="LiveId" clId="{8A5FA7EC-1447-41BE-A905-38F6D1BF2529}" dt="2024-06-04T02:28:53.661" v="2738" actId="14100"/>
      <pc:docMkLst>
        <pc:docMk/>
      </pc:docMkLst>
      <pc:sldChg chg="modSp mod">
        <pc:chgData name="Ryan Liu" userId="0e6b04e675fb75c6" providerId="LiveId" clId="{8A5FA7EC-1447-41BE-A905-38F6D1BF2529}" dt="2024-06-03T19:58:52.332" v="4" actId="14100"/>
        <pc:sldMkLst>
          <pc:docMk/>
          <pc:sldMk cId="2265184079" sldId="256"/>
        </pc:sldMkLst>
        <pc:picChg chg="mod">
          <ac:chgData name="Ryan Liu" userId="0e6b04e675fb75c6" providerId="LiveId" clId="{8A5FA7EC-1447-41BE-A905-38F6D1BF2529}" dt="2024-06-03T19:58:52.332" v="4" actId="14100"/>
          <ac:picMkLst>
            <pc:docMk/>
            <pc:sldMk cId="2265184079" sldId="256"/>
            <ac:picMk id="5" creationId="{84EBB961-27CE-6D9C-2C2C-E5F60C7A494F}"/>
          </ac:picMkLst>
        </pc:picChg>
      </pc:sldChg>
      <pc:sldChg chg="addSp modSp">
        <pc:chgData name="Ryan Liu" userId="0e6b04e675fb75c6" providerId="LiveId" clId="{8A5FA7EC-1447-41BE-A905-38F6D1BF2529}" dt="2024-06-03T19:59:02.740" v="6"/>
        <pc:sldMkLst>
          <pc:docMk/>
          <pc:sldMk cId="3610310999" sldId="257"/>
        </pc:sldMkLst>
        <pc:picChg chg="add mod">
          <ac:chgData name="Ryan Liu" userId="0e6b04e675fb75c6" providerId="LiveId" clId="{8A5FA7EC-1447-41BE-A905-38F6D1BF2529}" dt="2024-06-03T19:59:02.740" v="6"/>
          <ac:picMkLst>
            <pc:docMk/>
            <pc:sldMk cId="3610310999" sldId="257"/>
            <ac:picMk id="9" creationId="{EFBD5780-CA72-5C6E-7257-41F3C5318C95}"/>
          </ac:picMkLst>
        </pc:picChg>
      </pc:sldChg>
      <pc:sldChg chg="addSp modSp">
        <pc:chgData name="Ryan Liu" userId="0e6b04e675fb75c6" providerId="LiveId" clId="{8A5FA7EC-1447-41BE-A905-38F6D1BF2529}" dt="2024-06-03T19:58:57.892" v="5"/>
        <pc:sldMkLst>
          <pc:docMk/>
          <pc:sldMk cId="2505909434" sldId="4478"/>
        </pc:sldMkLst>
        <pc:picChg chg="add mod">
          <ac:chgData name="Ryan Liu" userId="0e6b04e675fb75c6" providerId="LiveId" clId="{8A5FA7EC-1447-41BE-A905-38F6D1BF2529}" dt="2024-06-03T19:58:57.892" v="5"/>
          <ac:picMkLst>
            <pc:docMk/>
            <pc:sldMk cId="2505909434" sldId="4478"/>
            <ac:picMk id="5" creationId="{D916CB40-A866-B9CF-1E13-86BD9B3276F6}"/>
          </ac:picMkLst>
        </pc:picChg>
      </pc:sldChg>
      <pc:sldChg chg="addSp modSp">
        <pc:chgData name="Ryan Liu" userId="0e6b04e675fb75c6" providerId="LiveId" clId="{8A5FA7EC-1447-41BE-A905-38F6D1BF2529}" dt="2024-06-03T19:59:03.608" v="7"/>
        <pc:sldMkLst>
          <pc:docMk/>
          <pc:sldMk cId="321917833" sldId="4569"/>
        </pc:sldMkLst>
        <pc:picChg chg="add mod">
          <ac:chgData name="Ryan Liu" userId="0e6b04e675fb75c6" providerId="LiveId" clId="{8A5FA7EC-1447-41BE-A905-38F6D1BF2529}" dt="2024-06-03T19:59:03.608" v="7"/>
          <ac:picMkLst>
            <pc:docMk/>
            <pc:sldMk cId="321917833" sldId="4569"/>
            <ac:picMk id="3" creationId="{DDD2A27F-F325-A539-77CF-37585177B0D7}"/>
          </ac:picMkLst>
        </pc:picChg>
      </pc:sldChg>
      <pc:sldChg chg="addSp delSp modSp new mod setBg">
        <pc:chgData name="Ryan Liu" userId="0e6b04e675fb75c6" providerId="LiveId" clId="{8A5FA7EC-1447-41BE-A905-38F6D1BF2529}" dt="2024-06-03T23:33:58.869" v="2481" actId="14100"/>
        <pc:sldMkLst>
          <pc:docMk/>
          <pc:sldMk cId="3405111948" sldId="4570"/>
        </pc:sldMkLst>
        <pc:spChg chg="mod">
          <ac:chgData name="Ryan Liu" userId="0e6b04e675fb75c6" providerId="LiveId" clId="{8A5FA7EC-1447-41BE-A905-38F6D1BF2529}" dt="2024-06-03T23:27:06.463" v="2433" actId="1076"/>
          <ac:spMkLst>
            <pc:docMk/>
            <pc:sldMk cId="3405111948" sldId="4570"/>
            <ac:spMk id="2" creationId="{5B941401-417A-B7E7-CAC1-C23B003E9993}"/>
          </ac:spMkLst>
        </pc:spChg>
        <pc:spChg chg="del">
          <ac:chgData name="Ryan Liu" userId="0e6b04e675fb75c6" providerId="LiveId" clId="{8A5FA7EC-1447-41BE-A905-38F6D1BF2529}" dt="2024-06-03T23:25:44.002" v="2425" actId="22"/>
          <ac:spMkLst>
            <pc:docMk/>
            <pc:sldMk cId="3405111948" sldId="4570"/>
            <ac:spMk id="3" creationId="{3D094C01-7A0D-55EF-9AD6-DEB4398D5CC4}"/>
          </ac:spMkLst>
        </pc:spChg>
        <pc:picChg chg="add mod">
          <ac:chgData name="Ryan Liu" userId="0e6b04e675fb75c6" providerId="LiveId" clId="{8A5FA7EC-1447-41BE-A905-38F6D1BF2529}" dt="2024-06-03T19:59:07.484" v="9"/>
          <ac:picMkLst>
            <pc:docMk/>
            <pc:sldMk cId="3405111948" sldId="4570"/>
            <ac:picMk id="4" creationId="{482CAD72-FB1A-4A53-ECD1-E873AC03B15D}"/>
          </ac:picMkLst>
        </pc:picChg>
        <pc:picChg chg="add mod ord modCrop">
          <ac:chgData name="Ryan Liu" userId="0e6b04e675fb75c6" providerId="LiveId" clId="{8A5FA7EC-1447-41BE-A905-38F6D1BF2529}" dt="2024-06-03T23:32:36.345" v="2476" actId="1076"/>
          <ac:picMkLst>
            <pc:docMk/>
            <pc:sldMk cId="3405111948" sldId="4570"/>
            <ac:picMk id="6" creationId="{45FE20EA-0F7B-BD1F-B0C4-3BCBFE1AB96F}"/>
          </ac:picMkLst>
        </pc:picChg>
        <pc:picChg chg="add del mod">
          <ac:chgData name="Ryan Liu" userId="0e6b04e675fb75c6" providerId="LiveId" clId="{8A5FA7EC-1447-41BE-A905-38F6D1BF2529}" dt="2024-06-03T23:27:00.040" v="2432" actId="478"/>
          <ac:picMkLst>
            <pc:docMk/>
            <pc:sldMk cId="3405111948" sldId="4570"/>
            <ac:picMk id="8" creationId="{AA5C5603-4B70-A87E-00A1-844341D773BF}"/>
          </ac:picMkLst>
        </pc:picChg>
        <pc:picChg chg="add mod">
          <ac:chgData name="Ryan Liu" userId="0e6b04e675fb75c6" providerId="LiveId" clId="{8A5FA7EC-1447-41BE-A905-38F6D1BF2529}" dt="2024-06-03T23:32:34.351" v="2475" actId="1076"/>
          <ac:picMkLst>
            <pc:docMk/>
            <pc:sldMk cId="3405111948" sldId="4570"/>
            <ac:picMk id="10" creationId="{B97B2147-D6E4-7989-1EE9-70A27A0533A0}"/>
          </ac:picMkLst>
        </pc:picChg>
        <pc:picChg chg="add mod">
          <ac:chgData name="Ryan Liu" userId="0e6b04e675fb75c6" providerId="LiveId" clId="{8A5FA7EC-1447-41BE-A905-38F6D1BF2529}" dt="2024-06-03T23:33:00.091" v="2478" actId="1076"/>
          <ac:picMkLst>
            <pc:docMk/>
            <pc:sldMk cId="3405111948" sldId="4570"/>
            <ac:picMk id="12" creationId="{A6AE12B6-22D6-23DC-FC65-2993E3ED7AE7}"/>
          </ac:picMkLst>
        </pc:picChg>
        <pc:picChg chg="add mod">
          <ac:chgData name="Ryan Liu" userId="0e6b04e675fb75c6" providerId="LiveId" clId="{8A5FA7EC-1447-41BE-A905-38F6D1BF2529}" dt="2024-06-03T23:33:58.869" v="2481" actId="14100"/>
          <ac:picMkLst>
            <pc:docMk/>
            <pc:sldMk cId="3405111948" sldId="4570"/>
            <ac:picMk id="14" creationId="{0B0084F7-17AA-BDE1-F483-591B0EDEACB8}"/>
          </ac:picMkLst>
        </pc:picChg>
      </pc:sldChg>
      <pc:sldChg chg="addSp delSp modSp new mod setBg modAnim">
        <pc:chgData name="Ryan Liu" userId="0e6b04e675fb75c6" providerId="LiveId" clId="{8A5FA7EC-1447-41BE-A905-38F6D1BF2529}" dt="2024-06-03T20:17:23.335" v="302" actId="1076"/>
        <pc:sldMkLst>
          <pc:docMk/>
          <pc:sldMk cId="981177127" sldId="4571"/>
        </pc:sldMkLst>
        <pc:spChg chg="mod">
          <ac:chgData name="Ryan Liu" userId="0e6b04e675fb75c6" providerId="LiveId" clId="{8A5FA7EC-1447-41BE-A905-38F6D1BF2529}" dt="2024-06-03T20:17:23.335" v="302" actId="1076"/>
          <ac:spMkLst>
            <pc:docMk/>
            <pc:sldMk cId="981177127" sldId="4571"/>
            <ac:spMk id="2" creationId="{179DFA15-1319-61E8-0528-07D1DD94C696}"/>
          </ac:spMkLst>
        </pc:spChg>
        <pc:spChg chg="add mod">
          <ac:chgData name="Ryan Liu" userId="0e6b04e675fb75c6" providerId="LiveId" clId="{8A5FA7EC-1447-41BE-A905-38F6D1BF2529}" dt="2024-06-03T20:17:11.885" v="300" actId="1076"/>
          <ac:spMkLst>
            <pc:docMk/>
            <pc:sldMk cId="981177127" sldId="4571"/>
            <ac:spMk id="5" creationId="{A26E196B-FAF4-55B5-7F31-7DE77443D25F}"/>
          </ac:spMkLst>
        </pc:spChg>
        <pc:spChg chg="add mod">
          <ac:chgData name="Ryan Liu" userId="0e6b04e675fb75c6" providerId="LiveId" clId="{8A5FA7EC-1447-41BE-A905-38F6D1BF2529}" dt="2024-06-03T20:17:16.553" v="301" actId="1076"/>
          <ac:spMkLst>
            <pc:docMk/>
            <pc:sldMk cId="981177127" sldId="4571"/>
            <ac:spMk id="6" creationId="{25C4983A-41EF-695C-CF27-8AD8B8D358EB}"/>
          </ac:spMkLst>
        </pc:spChg>
        <pc:spChg chg="add mod">
          <ac:chgData name="Ryan Liu" userId="0e6b04e675fb75c6" providerId="LiveId" clId="{8A5FA7EC-1447-41BE-A905-38F6D1BF2529}" dt="2024-06-03T20:13:43.082" v="273" actId="1076"/>
          <ac:spMkLst>
            <pc:docMk/>
            <pc:sldMk cId="981177127" sldId="4571"/>
            <ac:spMk id="7" creationId="{66672FDD-C5DF-363B-9B7C-6026FDA0FAD9}"/>
          </ac:spMkLst>
        </pc:spChg>
        <pc:spChg chg="add mod">
          <ac:chgData name="Ryan Liu" userId="0e6b04e675fb75c6" providerId="LiveId" clId="{8A5FA7EC-1447-41BE-A905-38F6D1BF2529}" dt="2024-06-03T20:13:39.337" v="272" actId="1076"/>
          <ac:spMkLst>
            <pc:docMk/>
            <pc:sldMk cId="981177127" sldId="4571"/>
            <ac:spMk id="8" creationId="{9E583BB8-744D-1BE9-7546-C0398567F7D8}"/>
          </ac:spMkLst>
        </pc:spChg>
        <pc:spChg chg="add mod">
          <ac:chgData name="Ryan Liu" userId="0e6b04e675fb75c6" providerId="LiveId" clId="{8A5FA7EC-1447-41BE-A905-38F6D1BF2529}" dt="2024-06-03T20:08:11.049" v="198" actId="1076"/>
          <ac:spMkLst>
            <pc:docMk/>
            <pc:sldMk cId="981177127" sldId="4571"/>
            <ac:spMk id="12" creationId="{D32D452F-3305-A697-0C8A-C0AEC3193BED}"/>
          </ac:spMkLst>
        </pc:spChg>
        <pc:spChg chg="add mod">
          <ac:chgData name="Ryan Liu" userId="0e6b04e675fb75c6" providerId="LiveId" clId="{8A5FA7EC-1447-41BE-A905-38F6D1BF2529}" dt="2024-06-03T20:14:52.318" v="284" actId="1076"/>
          <ac:spMkLst>
            <pc:docMk/>
            <pc:sldMk cId="981177127" sldId="4571"/>
            <ac:spMk id="16" creationId="{5C3BA052-FD10-8336-3EA1-16BCC1859415}"/>
          </ac:spMkLst>
        </pc:spChg>
        <pc:spChg chg="add mod">
          <ac:chgData name="Ryan Liu" userId="0e6b04e675fb75c6" providerId="LiveId" clId="{8A5FA7EC-1447-41BE-A905-38F6D1BF2529}" dt="2024-06-03T20:13:05.041" v="263" actId="1076"/>
          <ac:spMkLst>
            <pc:docMk/>
            <pc:sldMk cId="981177127" sldId="4571"/>
            <ac:spMk id="37" creationId="{AE77D331-A762-6BA1-CBD6-B59D8ACF325A}"/>
          </ac:spMkLst>
        </pc:spChg>
        <pc:picChg chg="add mod">
          <ac:chgData name="Ryan Liu" userId="0e6b04e675fb75c6" providerId="LiveId" clId="{8A5FA7EC-1447-41BE-A905-38F6D1BF2529}" dt="2024-06-03T19:59:05.838" v="8"/>
          <ac:picMkLst>
            <pc:docMk/>
            <pc:sldMk cId="981177127" sldId="4571"/>
            <ac:picMk id="4" creationId="{A8AC1E14-C137-C132-B1BE-10C697BABB3F}"/>
          </ac:picMkLst>
        </pc:picChg>
        <pc:cxnChg chg="add mod">
          <ac:chgData name="Ryan Liu" userId="0e6b04e675fb75c6" providerId="LiveId" clId="{8A5FA7EC-1447-41BE-A905-38F6D1BF2529}" dt="2024-06-03T20:17:11.885" v="300" actId="1076"/>
          <ac:cxnSpMkLst>
            <pc:docMk/>
            <pc:sldMk cId="981177127" sldId="4571"/>
            <ac:cxnSpMk id="10" creationId="{6D95304C-9362-491C-4518-0C334F9D7A29}"/>
          </ac:cxnSpMkLst>
        </pc:cxnChg>
        <pc:cxnChg chg="add mod">
          <ac:chgData name="Ryan Liu" userId="0e6b04e675fb75c6" providerId="LiveId" clId="{8A5FA7EC-1447-41BE-A905-38F6D1BF2529}" dt="2024-06-03T20:17:11.885" v="300" actId="1076"/>
          <ac:cxnSpMkLst>
            <pc:docMk/>
            <pc:sldMk cId="981177127" sldId="4571"/>
            <ac:cxnSpMk id="13" creationId="{8026B858-85CC-47FF-DD57-41EAE88263C1}"/>
          </ac:cxnSpMkLst>
        </pc:cxnChg>
        <pc:cxnChg chg="add mod">
          <ac:chgData name="Ryan Liu" userId="0e6b04e675fb75c6" providerId="LiveId" clId="{8A5FA7EC-1447-41BE-A905-38F6D1BF2529}" dt="2024-06-03T20:17:16.553" v="301" actId="1076"/>
          <ac:cxnSpMkLst>
            <pc:docMk/>
            <pc:sldMk cId="981177127" sldId="4571"/>
            <ac:cxnSpMk id="22" creationId="{F844E601-42D2-B399-6A02-684B6F61901F}"/>
          </ac:cxnSpMkLst>
        </pc:cxnChg>
        <pc:cxnChg chg="add mod">
          <ac:chgData name="Ryan Liu" userId="0e6b04e675fb75c6" providerId="LiveId" clId="{8A5FA7EC-1447-41BE-A905-38F6D1BF2529}" dt="2024-06-03T20:17:16.553" v="301" actId="1076"/>
          <ac:cxnSpMkLst>
            <pc:docMk/>
            <pc:sldMk cId="981177127" sldId="4571"/>
            <ac:cxnSpMk id="26" creationId="{7A353646-3D97-0347-7629-1DE85ED280B1}"/>
          </ac:cxnSpMkLst>
        </pc:cxnChg>
        <pc:cxnChg chg="add mod">
          <ac:chgData name="Ryan Liu" userId="0e6b04e675fb75c6" providerId="LiveId" clId="{8A5FA7EC-1447-41BE-A905-38F6D1BF2529}" dt="2024-06-03T20:17:16.553" v="301" actId="1076"/>
          <ac:cxnSpMkLst>
            <pc:docMk/>
            <pc:sldMk cId="981177127" sldId="4571"/>
            <ac:cxnSpMk id="28" creationId="{EA5D9BCF-D183-BB47-68B2-02ADBF430AB7}"/>
          </ac:cxnSpMkLst>
        </pc:cxnChg>
        <pc:cxnChg chg="add mod">
          <ac:chgData name="Ryan Liu" userId="0e6b04e675fb75c6" providerId="LiveId" clId="{8A5FA7EC-1447-41BE-A905-38F6D1BF2529}" dt="2024-06-03T20:17:11.885" v="300" actId="1076"/>
          <ac:cxnSpMkLst>
            <pc:docMk/>
            <pc:sldMk cId="981177127" sldId="4571"/>
            <ac:cxnSpMk id="30" creationId="{7BE4C436-6907-320A-2C01-4455CBE3FBD1}"/>
          </ac:cxnSpMkLst>
        </pc:cxnChg>
        <pc:cxnChg chg="add mod">
          <ac:chgData name="Ryan Liu" userId="0e6b04e675fb75c6" providerId="LiveId" clId="{8A5FA7EC-1447-41BE-A905-38F6D1BF2529}" dt="2024-06-03T20:17:16.553" v="301" actId="1076"/>
          <ac:cxnSpMkLst>
            <pc:docMk/>
            <pc:sldMk cId="981177127" sldId="4571"/>
            <ac:cxnSpMk id="32" creationId="{4F82DBD7-0991-D85B-1985-787F7669B87F}"/>
          </ac:cxnSpMkLst>
        </pc:cxnChg>
        <pc:cxnChg chg="add del mod">
          <ac:chgData name="Ryan Liu" userId="0e6b04e675fb75c6" providerId="LiveId" clId="{8A5FA7EC-1447-41BE-A905-38F6D1BF2529}" dt="2024-06-03T20:10:20.188" v="211" actId="478"/>
          <ac:cxnSpMkLst>
            <pc:docMk/>
            <pc:sldMk cId="981177127" sldId="4571"/>
            <ac:cxnSpMk id="34" creationId="{B2F255DA-4E81-C143-8998-9432BB54EA76}"/>
          </ac:cxnSpMkLst>
        </pc:cxnChg>
        <pc:cxnChg chg="add mod">
          <ac:chgData name="Ryan Liu" userId="0e6b04e675fb75c6" providerId="LiveId" clId="{8A5FA7EC-1447-41BE-A905-38F6D1BF2529}" dt="2024-06-03T20:14:52.318" v="284" actId="1076"/>
          <ac:cxnSpMkLst>
            <pc:docMk/>
            <pc:sldMk cId="981177127" sldId="4571"/>
            <ac:cxnSpMk id="36" creationId="{5D1F4F68-D94A-4D77-C6C4-A106EF359FFA}"/>
          </ac:cxnSpMkLst>
        </pc:cxnChg>
        <pc:cxnChg chg="add">
          <ac:chgData name="Ryan Liu" userId="0e6b04e675fb75c6" providerId="LiveId" clId="{8A5FA7EC-1447-41BE-A905-38F6D1BF2529}" dt="2024-06-03T20:15:20.175" v="285" actId="11529"/>
          <ac:cxnSpMkLst>
            <pc:docMk/>
            <pc:sldMk cId="981177127" sldId="4571"/>
            <ac:cxnSpMk id="58" creationId="{C845E76D-BA50-FACA-8CAB-F750B45FB7A3}"/>
          </ac:cxnSpMkLst>
        </pc:cxnChg>
        <pc:cxnChg chg="add">
          <ac:chgData name="Ryan Liu" userId="0e6b04e675fb75c6" providerId="LiveId" clId="{8A5FA7EC-1447-41BE-A905-38F6D1BF2529}" dt="2024-06-03T20:15:29.406" v="286" actId="11529"/>
          <ac:cxnSpMkLst>
            <pc:docMk/>
            <pc:sldMk cId="981177127" sldId="4571"/>
            <ac:cxnSpMk id="60" creationId="{6999D75D-EA00-437D-2BEC-F2EAD131B7B2}"/>
          </ac:cxnSpMkLst>
        </pc:cxnChg>
      </pc:sldChg>
      <pc:sldChg chg="modSp new mod setBg">
        <pc:chgData name="Ryan Liu" userId="0e6b04e675fb75c6" providerId="LiveId" clId="{8A5FA7EC-1447-41BE-A905-38F6D1BF2529}" dt="2024-06-03T20:50:50.738" v="2056" actId="1076"/>
        <pc:sldMkLst>
          <pc:docMk/>
          <pc:sldMk cId="2689763911" sldId="4572"/>
        </pc:sldMkLst>
        <pc:spChg chg="mod">
          <ac:chgData name="Ryan Liu" userId="0e6b04e675fb75c6" providerId="LiveId" clId="{8A5FA7EC-1447-41BE-A905-38F6D1BF2529}" dt="2024-06-03T20:50:50.738" v="2056" actId="1076"/>
          <ac:spMkLst>
            <pc:docMk/>
            <pc:sldMk cId="2689763911" sldId="4572"/>
            <ac:spMk id="2" creationId="{68BC60C0-47AA-16E3-5408-13DAA0028E6A}"/>
          </ac:spMkLst>
        </pc:spChg>
        <pc:spChg chg="mod">
          <ac:chgData name="Ryan Liu" userId="0e6b04e675fb75c6" providerId="LiveId" clId="{8A5FA7EC-1447-41BE-A905-38F6D1BF2529}" dt="2024-06-03T20:50:44.761" v="2055" actId="27636"/>
          <ac:spMkLst>
            <pc:docMk/>
            <pc:sldMk cId="2689763911" sldId="4572"/>
            <ac:spMk id="3" creationId="{3E298C7C-4F57-C510-6317-C64283C51534}"/>
          </ac:spMkLst>
        </pc:spChg>
      </pc:sldChg>
      <pc:sldChg chg="modSp new mod setBg">
        <pc:chgData name="Ryan Liu" userId="0e6b04e675fb75c6" providerId="LiveId" clId="{8A5FA7EC-1447-41BE-A905-38F6D1BF2529}" dt="2024-06-03T20:48:34.881" v="1906" actId="20577"/>
        <pc:sldMkLst>
          <pc:docMk/>
          <pc:sldMk cId="3943960633" sldId="4573"/>
        </pc:sldMkLst>
        <pc:spChg chg="mod">
          <ac:chgData name="Ryan Liu" userId="0e6b04e675fb75c6" providerId="LiveId" clId="{8A5FA7EC-1447-41BE-A905-38F6D1BF2529}" dt="2024-06-03T20:45:25.986" v="1554"/>
          <ac:spMkLst>
            <pc:docMk/>
            <pc:sldMk cId="3943960633" sldId="4573"/>
            <ac:spMk id="2" creationId="{C76BC66F-D387-227F-EF23-14BC007E59D5}"/>
          </ac:spMkLst>
        </pc:spChg>
        <pc:spChg chg="mod">
          <ac:chgData name="Ryan Liu" userId="0e6b04e675fb75c6" providerId="LiveId" clId="{8A5FA7EC-1447-41BE-A905-38F6D1BF2529}" dt="2024-06-03T20:48:34.881" v="1906" actId="20577"/>
          <ac:spMkLst>
            <pc:docMk/>
            <pc:sldMk cId="3943960633" sldId="4573"/>
            <ac:spMk id="3" creationId="{C493C7A0-2686-573B-1163-6C133A56AB95}"/>
          </ac:spMkLst>
        </pc:spChg>
      </pc:sldChg>
      <pc:sldChg chg="addSp delSp modSp new mod setBg">
        <pc:chgData name="Ryan Liu" userId="0e6b04e675fb75c6" providerId="LiveId" clId="{8A5FA7EC-1447-41BE-A905-38F6D1BF2529}" dt="2024-06-03T20:57:37.202" v="2125" actId="1076"/>
        <pc:sldMkLst>
          <pc:docMk/>
          <pc:sldMk cId="119727315" sldId="4574"/>
        </pc:sldMkLst>
        <pc:spChg chg="mod">
          <ac:chgData name="Ryan Liu" userId="0e6b04e675fb75c6" providerId="LiveId" clId="{8A5FA7EC-1447-41BE-A905-38F6D1BF2529}" dt="2024-06-03T20:51:31.070" v="2079" actId="20577"/>
          <ac:spMkLst>
            <pc:docMk/>
            <pc:sldMk cId="119727315" sldId="4574"/>
            <ac:spMk id="2" creationId="{7F4658F7-D654-0E0B-2273-3AAFDEBFC4DE}"/>
          </ac:spMkLst>
        </pc:spChg>
        <pc:spChg chg="del">
          <ac:chgData name="Ryan Liu" userId="0e6b04e675fb75c6" providerId="LiveId" clId="{8A5FA7EC-1447-41BE-A905-38F6D1BF2529}" dt="2024-06-03T20:52:16.673" v="2080" actId="1032"/>
          <ac:spMkLst>
            <pc:docMk/>
            <pc:sldMk cId="119727315" sldId="4574"/>
            <ac:spMk id="3" creationId="{5FF7160D-CD18-1B72-B161-8CAD51FDD314}"/>
          </ac:spMkLst>
        </pc:spChg>
        <pc:graphicFrameChg chg="add mod modGraphic">
          <ac:chgData name="Ryan Liu" userId="0e6b04e675fb75c6" providerId="LiveId" clId="{8A5FA7EC-1447-41BE-A905-38F6D1BF2529}" dt="2024-06-03T20:52:59.775" v="2121" actId="14100"/>
          <ac:graphicFrameMkLst>
            <pc:docMk/>
            <pc:sldMk cId="119727315" sldId="4574"/>
            <ac:graphicFrameMk id="4" creationId="{29F26FB7-0502-7DED-6DAF-6B00B0BFD4C2}"/>
          </ac:graphicFrameMkLst>
        </pc:graphicFrameChg>
        <pc:picChg chg="add mod">
          <ac:chgData name="Ryan Liu" userId="0e6b04e675fb75c6" providerId="LiveId" clId="{8A5FA7EC-1447-41BE-A905-38F6D1BF2529}" dt="2024-06-03T20:57:37.202" v="2125" actId="1076"/>
          <ac:picMkLst>
            <pc:docMk/>
            <pc:sldMk cId="119727315" sldId="4574"/>
            <ac:picMk id="6" creationId="{E56FE563-75A1-BA06-8C9A-CE8B1389EE21}"/>
          </ac:picMkLst>
        </pc:picChg>
      </pc:sldChg>
      <pc:sldChg chg="addSp delSp modSp new mod setBg modAnim">
        <pc:chgData name="Ryan Liu" userId="0e6b04e675fb75c6" providerId="LiveId" clId="{8A5FA7EC-1447-41BE-A905-38F6D1BF2529}" dt="2024-06-03T23:27:59.475" v="2441"/>
        <pc:sldMkLst>
          <pc:docMk/>
          <pc:sldMk cId="3608837294" sldId="4575"/>
        </pc:sldMkLst>
        <pc:spChg chg="mod">
          <ac:chgData name="Ryan Liu" userId="0e6b04e675fb75c6" providerId="LiveId" clId="{8A5FA7EC-1447-41BE-A905-38F6D1BF2529}" dt="2024-06-03T23:24:36.771" v="2422" actId="26606"/>
          <ac:spMkLst>
            <pc:docMk/>
            <pc:sldMk cId="3608837294" sldId="4575"/>
            <ac:spMk id="2" creationId="{3F16B414-360A-2697-2F2A-A179E2B9ECCB}"/>
          </ac:spMkLst>
        </pc:spChg>
        <pc:spChg chg="del mod">
          <ac:chgData name="Ryan Liu" userId="0e6b04e675fb75c6" providerId="LiveId" clId="{8A5FA7EC-1447-41BE-A905-38F6D1BF2529}" dt="2024-06-03T23:24:36.771" v="2422" actId="26606"/>
          <ac:spMkLst>
            <pc:docMk/>
            <pc:sldMk cId="3608837294" sldId="4575"/>
            <ac:spMk id="3" creationId="{4D48E13F-227D-0853-FE30-45CF9EDD7659}"/>
          </ac:spMkLst>
        </pc:spChg>
        <pc:graphicFrameChg chg="add">
          <ac:chgData name="Ryan Liu" userId="0e6b04e675fb75c6" providerId="LiveId" clId="{8A5FA7EC-1447-41BE-A905-38F6D1BF2529}" dt="2024-06-03T23:24:36.771" v="2422" actId="26606"/>
          <ac:graphicFrameMkLst>
            <pc:docMk/>
            <pc:sldMk cId="3608837294" sldId="4575"/>
            <ac:graphicFrameMk id="5" creationId="{24E1A564-CD42-0454-68BA-535E58C1AAA4}"/>
          </ac:graphicFrameMkLst>
        </pc:graphicFrameChg>
      </pc:sldChg>
      <pc:sldChg chg="addSp delSp modSp new mod setBg">
        <pc:chgData name="Ryan Liu" userId="0e6b04e675fb75c6" providerId="LiveId" clId="{8A5FA7EC-1447-41BE-A905-38F6D1BF2529}" dt="2024-06-03T23:35:04.926" v="2483" actId="1076"/>
        <pc:sldMkLst>
          <pc:docMk/>
          <pc:sldMk cId="897675528" sldId="4576"/>
        </pc:sldMkLst>
        <pc:spChg chg="mod">
          <ac:chgData name="Ryan Liu" userId="0e6b04e675fb75c6" providerId="LiveId" clId="{8A5FA7EC-1447-41BE-A905-38F6D1BF2529}" dt="2024-06-03T23:29:25.679" v="2455" actId="20577"/>
          <ac:spMkLst>
            <pc:docMk/>
            <pc:sldMk cId="897675528" sldId="4576"/>
            <ac:spMk id="2" creationId="{43408BE9-28C4-8ED5-C801-C95726F53A7E}"/>
          </ac:spMkLst>
        </pc:spChg>
        <pc:spChg chg="del">
          <ac:chgData name="Ryan Liu" userId="0e6b04e675fb75c6" providerId="LiveId" clId="{8A5FA7EC-1447-41BE-A905-38F6D1BF2529}" dt="2024-06-03T23:30:11.685" v="2457" actId="22"/>
          <ac:spMkLst>
            <pc:docMk/>
            <pc:sldMk cId="897675528" sldId="4576"/>
            <ac:spMk id="3" creationId="{D187BDCF-6EF9-7581-3A92-8FE91473628D}"/>
          </ac:spMkLst>
        </pc:spChg>
        <pc:picChg chg="add mod ord">
          <ac:chgData name="Ryan Liu" userId="0e6b04e675fb75c6" providerId="LiveId" clId="{8A5FA7EC-1447-41BE-A905-38F6D1BF2529}" dt="2024-06-03T23:32:11.489" v="2468" actId="1076"/>
          <ac:picMkLst>
            <pc:docMk/>
            <pc:sldMk cId="897675528" sldId="4576"/>
            <ac:picMk id="5" creationId="{46FB7005-9BF9-693F-CC77-A35047706099}"/>
          </ac:picMkLst>
        </pc:picChg>
        <pc:picChg chg="add mod">
          <ac:chgData name="Ryan Liu" userId="0e6b04e675fb75c6" providerId="LiveId" clId="{8A5FA7EC-1447-41BE-A905-38F6D1BF2529}" dt="2024-06-03T23:32:13.688" v="2469" actId="1076"/>
          <ac:picMkLst>
            <pc:docMk/>
            <pc:sldMk cId="897675528" sldId="4576"/>
            <ac:picMk id="7" creationId="{B82B5999-6035-9838-C855-4E2E46C57000}"/>
          </ac:picMkLst>
        </pc:picChg>
        <pc:picChg chg="add mod">
          <ac:chgData name="Ryan Liu" userId="0e6b04e675fb75c6" providerId="LiveId" clId="{8A5FA7EC-1447-41BE-A905-38F6D1BF2529}" dt="2024-06-03T23:35:04.926" v="2483" actId="1076"/>
          <ac:picMkLst>
            <pc:docMk/>
            <pc:sldMk cId="897675528" sldId="4576"/>
            <ac:picMk id="9" creationId="{93B8523B-BDA5-0525-CE8E-6E922FFF6C01}"/>
          </ac:picMkLst>
        </pc:picChg>
      </pc:sldChg>
      <pc:sldChg chg="modSp new mod ord setBg">
        <pc:chgData name="Ryan Liu" userId="0e6b04e675fb75c6" providerId="LiveId" clId="{8A5FA7EC-1447-41BE-A905-38F6D1BF2529}" dt="2024-06-03T23:46:04.172" v="2563"/>
        <pc:sldMkLst>
          <pc:docMk/>
          <pc:sldMk cId="3127944099" sldId="4577"/>
        </pc:sldMkLst>
        <pc:spChg chg="mod">
          <ac:chgData name="Ryan Liu" userId="0e6b04e675fb75c6" providerId="LiveId" clId="{8A5FA7EC-1447-41BE-A905-38F6D1BF2529}" dt="2024-06-03T23:39:43.792" v="2494" actId="20577"/>
          <ac:spMkLst>
            <pc:docMk/>
            <pc:sldMk cId="3127944099" sldId="4577"/>
            <ac:spMk id="2" creationId="{22A43314-3268-CAA5-A01D-662DEB5AEF32}"/>
          </ac:spMkLst>
        </pc:spChg>
        <pc:spChg chg="mod">
          <ac:chgData name="Ryan Liu" userId="0e6b04e675fb75c6" providerId="LiveId" clId="{8A5FA7EC-1447-41BE-A905-38F6D1BF2529}" dt="2024-06-03T23:45:05.525" v="2560" actId="207"/>
          <ac:spMkLst>
            <pc:docMk/>
            <pc:sldMk cId="3127944099" sldId="4577"/>
            <ac:spMk id="3" creationId="{AEFCEEC6-4395-D9C9-44C2-A367CD155DFA}"/>
          </ac:spMkLst>
        </pc:spChg>
      </pc:sldChg>
      <pc:sldChg chg="addSp delSp modSp new mod setBg">
        <pc:chgData name="Ryan Liu" userId="0e6b04e675fb75c6" providerId="LiveId" clId="{8A5FA7EC-1447-41BE-A905-38F6D1BF2529}" dt="2024-06-03T23:47:22.133" v="2599" actId="1076"/>
        <pc:sldMkLst>
          <pc:docMk/>
          <pc:sldMk cId="2216421416" sldId="4578"/>
        </pc:sldMkLst>
        <pc:spChg chg="mod">
          <ac:chgData name="Ryan Liu" userId="0e6b04e675fb75c6" providerId="LiveId" clId="{8A5FA7EC-1447-41BE-A905-38F6D1BF2529}" dt="2024-06-03T23:47:20.299" v="2598" actId="14100"/>
          <ac:spMkLst>
            <pc:docMk/>
            <pc:sldMk cId="2216421416" sldId="4578"/>
            <ac:spMk id="2" creationId="{18D4E04B-E1CE-B835-94A6-00B834C4574E}"/>
          </ac:spMkLst>
        </pc:spChg>
        <pc:spChg chg="del">
          <ac:chgData name="Ryan Liu" userId="0e6b04e675fb75c6" providerId="LiveId" clId="{8A5FA7EC-1447-41BE-A905-38F6D1BF2529}" dt="2024-06-03T23:46:38.906" v="2566" actId="22"/>
          <ac:spMkLst>
            <pc:docMk/>
            <pc:sldMk cId="2216421416" sldId="4578"/>
            <ac:spMk id="3" creationId="{0053C927-B5B5-FF89-667C-0E9A345F959B}"/>
          </ac:spMkLst>
        </pc:spChg>
        <pc:picChg chg="add mod ord modCrop">
          <ac:chgData name="Ryan Liu" userId="0e6b04e675fb75c6" providerId="LiveId" clId="{8A5FA7EC-1447-41BE-A905-38F6D1BF2529}" dt="2024-06-03T23:47:22.133" v="2599" actId="1076"/>
          <ac:picMkLst>
            <pc:docMk/>
            <pc:sldMk cId="2216421416" sldId="4578"/>
            <ac:picMk id="5" creationId="{E4500848-0742-E3A4-B2DF-647DE8815084}"/>
          </ac:picMkLst>
        </pc:picChg>
      </pc:sldChg>
      <pc:sldChg chg="new del">
        <pc:chgData name="Ryan Liu" userId="0e6b04e675fb75c6" providerId="LiveId" clId="{8A5FA7EC-1447-41BE-A905-38F6D1BF2529}" dt="2024-06-03T23:58:18.336" v="2733" actId="47"/>
        <pc:sldMkLst>
          <pc:docMk/>
          <pc:sldMk cId="3846052983" sldId="4579"/>
        </pc:sldMkLst>
      </pc:sldChg>
      <pc:sldChg chg="modSp new mod setBg">
        <pc:chgData name="Ryan Liu" userId="0e6b04e675fb75c6" providerId="LiveId" clId="{8A5FA7EC-1447-41BE-A905-38F6D1BF2529}" dt="2024-06-03T23:55:44.465" v="2652" actId="27636"/>
        <pc:sldMkLst>
          <pc:docMk/>
          <pc:sldMk cId="2130624306" sldId="4580"/>
        </pc:sldMkLst>
        <pc:spChg chg="mod">
          <ac:chgData name="Ryan Liu" userId="0e6b04e675fb75c6" providerId="LiveId" clId="{8A5FA7EC-1447-41BE-A905-38F6D1BF2529}" dt="2024-06-03T23:50:28.953" v="2617" actId="20577"/>
          <ac:spMkLst>
            <pc:docMk/>
            <pc:sldMk cId="2130624306" sldId="4580"/>
            <ac:spMk id="2" creationId="{D452FF66-8D37-0573-86AC-B248CFA923E0}"/>
          </ac:spMkLst>
        </pc:spChg>
        <pc:spChg chg="mod">
          <ac:chgData name="Ryan Liu" userId="0e6b04e675fb75c6" providerId="LiveId" clId="{8A5FA7EC-1447-41BE-A905-38F6D1BF2529}" dt="2024-06-03T23:55:44.465" v="2652" actId="27636"/>
          <ac:spMkLst>
            <pc:docMk/>
            <pc:sldMk cId="2130624306" sldId="4580"/>
            <ac:spMk id="3" creationId="{CBBEA034-7807-3E7D-7A63-0831843ABCEE}"/>
          </ac:spMkLst>
        </pc:spChg>
      </pc:sldChg>
      <pc:sldChg chg="addSp delSp modSp new mod setBg">
        <pc:chgData name="Ryan Liu" userId="0e6b04e675fb75c6" providerId="LiveId" clId="{8A5FA7EC-1447-41BE-A905-38F6D1BF2529}" dt="2024-06-04T02:28:45.211" v="2736" actId="1076"/>
        <pc:sldMkLst>
          <pc:docMk/>
          <pc:sldMk cId="2633978973" sldId="4581"/>
        </pc:sldMkLst>
        <pc:spChg chg="mod">
          <ac:chgData name="Ryan Liu" userId="0e6b04e675fb75c6" providerId="LiveId" clId="{8A5FA7EC-1447-41BE-A905-38F6D1BF2529}" dt="2024-06-04T02:28:45.211" v="2736" actId="1076"/>
          <ac:spMkLst>
            <pc:docMk/>
            <pc:sldMk cId="2633978973" sldId="4581"/>
            <ac:spMk id="2" creationId="{6A95E894-A3C1-F042-9569-9FE7F2DA6FF8}"/>
          </ac:spMkLst>
        </pc:spChg>
        <pc:spChg chg="del">
          <ac:chgData name="Ryan Liu" userId="0e6b04e675fb75c6" providerId="LiveId" clId="{8A5FA7EC-1447-41BE-A905-38F6D1BF2529}" dt="2024-06-03T23:55:55.488" v="2654" actId="22"/>
          <ac:spMkLst>
            <pc:docMk/>
            <pc:sldMk cId="2633978973" sldId="4581"/>
            <ac:spMk id="3" creationId="{B1ECD29C-3DAB-443E-D8CD-E24C2CD82A2D}"/>
          </ac:spMkLst>
        </pc:spChg>
        <pc:picChg chg="add mod ord">
          <ac:chgData name="Ryan Liu" userId="0e6b04e675fb75c6" providerId="LiveId" clId="{8A5FA7EC-1447-41BE-A905-38F6D1BF2529}" dt="2024-06-04T02:28:42.275" v="2735" actId="14100"/>
          <ac:picMkLst>
            <pc:docMk/>
            <pc:sldMk cId="2633978973" sldId="4581"/>
            <ac:picMk id="5" creationId="{BAE6B358-65B7-D438-8D06-9EBF187C2717}"/>
          </ac:picMkLst>
        </pc:picChg>
      </pc:sldChg>
      <pc:sldChg chg="addSp delSp modSp new mod setBg">
        <pc:chgData name="Ryan Liu" userId="0e6b04e675fb75c6" providerId="LiveId" clId="{8A5FA7EC-1447-41BE-A905-38F6D1BF2529}" dt="2024-06-04T02:28:53.661" v="2738" actId="14100"/>
        <pc:sldMkLst>
          <pc:docMk/>
          <pc:sldMk cId="3148206965" sldId="4582"/>
        </pc:sldMkLst>
        <pc:spChg chg="mod">
          <ac:chgData name="Ryan Liu" userId="0e6b04e675fb75c6" providerId="LiveId" clId="{8A5FA7EC-1447-41BE-A905-38F6D1BF2529}" dt="2024-06-03T23:57:49.385" v="2730" actId="14100"/>
          <ac:spMkLst>
            <pc:docMk/>
            <pc:sldMk cId="3148206965" sldId="4582"/>
            <ac:spMk id="2" creationId="{B3867B77-1C11-5F9C-1D89-051FF8FF31BC}"/>
          </ac:spMkLst>
        </pc:spChg>
        <pc:spChg chg="del">
          <ac:chgData name="Ryan Liu" userId="0e6b04e675fb75c6" providerId="LiveId" clId="{8A5FA7EC-1447-41BE-A905-38F6D1BF2529}" dt="2024-06-03T23:57:36.742" v="2725" actId="22"/>
          <ac:spMkLst>
            <pc:docMk/>
            <pc:sldMk cId="3148206965" sldId="4582"/>
            <ac:spMk id="3" creationId="{4DA0D169-5A08-BD3A-934B-90EC6C5C3B04}"/>
          </ac:spMkLst>
        </pc:spChg>
        <pc:picChg chg="add mod ord">
          <ac:chgData name="Ryan Liu" userId="0e6b04e675fb75c6" providerId="LiveId" clId="{8A5FA7EC-1447-41BE-A905-38F6D1BF2529}" dt="2024-06-04T02:28:53.661" v="2738" actId="14100"/>
          <ac:picMkLst>
            <pc:docMk/>
            <pc:sldMk cId="3148206965" sldId="4582"/>
            <ac:picMk id="5" creationId="{16100BB5-69B7-0226-8FAB-7B1D671170F7}"/>
          </ac:picMkLst>
        </pc:picChg>
      </pc:sldChg>
    </pc:docChg>
  </pc:docChgLst>
  <pc:docChgLst>
    <pc:chgData name="Ryan Liu" userId="0e6b04e675fb75c6" providerId="Windows Live" clId="Web-{7353DA4B-8B73-4867-BB52-BBC61241B810}"/>
    <pc:docChg chg="addSld delSld">
      <pc:chgData name="Ryan Liu" userId="0e6b04e675fb75c6" providerId="Windows Live" clId="Web-{7353DA4B-8B73-4867-BB52-BBC61241B810}" dt="2024-06-10T22:05:39.373" v="1"/>
      <pc:docMkLst>
        <pc:docMk/>
      </pc:docMkLst>
      <pc:sldChg chg="new del">
        <pc:chgData name="Ryan Liu" userId="0e6b04e675fb75c6" providerId="Windows Live" clId="Web-{7353DA4B-8B73-4867-BB52-BBC61241B810}" dt="2024-06-10T22:05:39.373" v="1"/>
        <pc:sldMkLst>
          <pc:docMk/>
          <pc:sldMk cId="1503664568" sldId="4583"/>
        </pc:sldMkLst>
      </pc:sldChg>
    </pc:docChg>
  </pc:docChgLst>
  <pc:docChgLst>
    <pc:chgData clId="Web-{52E6D772-8F44-4EEC-9EEF-9786A1F6CF16}"/>
    <pc:docChg chg="modSld">
      <pc:chgData name="" userId="" providerId="" clId="Web-{52E6D772-8F44-4EEC-9EEF-9786A1F6CF16}" dt="2024-06-17T22:28:11.201" v="3" actId="20577"/>
      <pc:docMkLst>
        <pc:docMk/>
      </pc:docMkLst>
      <pc:sldChg chg="modSp">
        <pc:chgData name="" userId="" providerId="" clId="Web-{52E6D772-8F44-4EEC-9EEF-9786A1F6CF16}" dt="2024-06-17T22:28:11.201" v="3" actId="20577"/>
        <pc:sldMkLst>
          <pc:docMk/>
          <pc:sldMk cId="2265184079" sldId="256"/>
        </pc:sldMkLst>
        <pc:spChg chg="mod">
          <ac:chgData name="" userId="" providerId="" clId="Web-{52E6D772-8F44-4EEC-9EEF-9786A1F6CF16}" dt="2024-06-17T22:28:11.201" v="3" actId="20577"/>
          <ac:spMkLst>
            <pc:docMk/>
            <pc:sldMk cId="2265184079" sldId="256"/>
            <ac:spMk id="2" creationId="{3651BF6C-46A0-7A63-2B0B-F85C0CE61B84}"/>
          </ac:spMkLst>
        </pc:spChg>
      </pc:sldChg>
    </pc:docChg>
  </pc:docChgLst>
  <pc:docChgLst>
    <pc:chgData name="Ryan Liu" userId="0e6b04e675fb75c6" providerId="Windows Live" clId="Web-{C2B364E0-0418-4656-BB4D-C342A3554249}"/>
    <pc:docChg chg="addSld delSld modSld">
      <pc:chgData name="Ryan Liu" userId="0e6b04e675fb75c6" providerId="Windows Live" clId="Web-{C2B364E0-0418-4656-BB4D-C342A3554249}" dt="2024-07-08T22:44:05.872" v="512" actId="20577"/>
      <pc:docMkLst>
        <pc:docMk/>
      </pc:docMkLst>
      <pc:sldChg chg="modSp">
        <pc:chgData name="Ryan Liu" userId="0e6b04e675fb75c6" providerId="Windows Live" clId="Web-{C2B364E0-0418-4656-BB4D-C342A3554249}" dt="2024-07-08T21:57:05.948" v="54" actId="20577"/>
        <pc:sldMkLst>
          <pc:docMk/>
          <pc:sldMk cId="2265184079" sldId="256"/>
        </pc:sldMkLst>
        <pc:spChg chg="mod">
          <ac:chgData name="Ryan Liu" userId="0e6b04e675fb75c6" providerId="Windows Live" clId="Web-{C2B364E0-0418-4656-BB4D-C342A3554249}" dt="2024-07-08T21:57:05.948" v="54" actId="20577"/>
          <ac:spMkLst>
            <pc:docMk/>
            <pc:sldMk cId="2265184079" sldId="256"/>
            <ac:spMk id="2" creationId="{3651BF6C-46A0-7A63-2B0B-F85C0CE61B84}"/>
          </ac:spMkLst>
        </pc:spChg>
        <pc:spChg chg="mod">
          <ac:chgData name="Ryan Liu" userId="0e6b04e675fb75c6" providerId="Windows Live" clId="Web-{C2B364E0-0418-4656-BB4D-C342A3554249}" dt="2024-07-08T21:46:25.275" v="5" actId="20577"/>
          <ac:spMkLst>
            <pc:docMk/>
            <pc:sldMk cId="2265184079" sldId="256"/>
            <ac:spMk id="3" creationId="{BF758FD3-10DE-E4CE-C4FD-36D71C6F3E76}"/>
          </ac:spMkLst>
        </pc:spChg>
      </pc:sldChg>
      <pc:sldChg chg="modSp">
        <pc:chgData name="Ryan Liu" userId="0e6b04e675fb75c6" providerId="Windows Live" clId="Web-{C2B364E0-0418-4656-BB4D-C342A3554249}" dt="2024-07-08T21:52:26.151" v="37" actId="20577"/>
        <pc:sldMkLst>
          <pc:docMk/>
          <pc:sldMk cId="897675528" sldId="4576"/>
        </pc:sldMkLst>
        <pc:spChg chg="mod">
          <ac:chgData name="Ryan Liu" userId="0e6b04e675fb75c6" providerId="Windows Live" clId="Web-{C2B364E0-0418-4656-BB4D-C342A3554249}" dt="2024-07-08T21:51:10.963" v="15" actId="20577"/>
          <ac:spMkLst>
            <pc:docMk/>
            <pc:sldMk cId="897675528" sldId="4576"/>
            <ac:spMk id="2" creationId="{43408BE9-28C4-8ED5-C801-C95726F53A7E}"/>
          </ac:spMkLst>
        </pc:spChg>
        <pc:spChg chg="mod">
          <ac:chgData name="Ryan Liu" userId="0e6b04e675fb75c6" providerId="Windows Live" clId="Web-{C2B364E0-0418-4656-BB4D-C342A3554249}" dt="2024-07-08T21:52:26.151" v="37" actId="20577"/>
          <ac:spMkLst>
            <pc:docMk/>
            <pc:sldMk cId="897675528" sldId="4576"/>
            <ac:spMk id="4" creationId="{EC75D639-723F-2234-F17D-832543FA0C5B}"/>
          </ac:spMkLst>
        </pc:spChg>
      </pc:sldChg>
      <pc:sldChg chg="delSp modSp delAnim">
        <pc:chgData name="Ryan Liu" userId="0e6b04e675fb75c6" providerId="Windows Live" clId="Web-{C2B364E0-0418-4656-BB4D-C342A3554249}" dt="2024-07-08T22:08:05.809" v="151" actId="1076"/>
        <pc:sldMkLst>
          <pc:docMk/>
          <pc:sldMk cId="1666171798" sldId="4583"/>
        </pc:sldMkLst>
        <pc:spChg chg="mod">
          <ac:chgData name="Ryan Liu" userId="0e6b04e675fb75c6" providerId="Windows Live" clId="Web-{C2B364E0-0418-4656-BB4D-C342A3554249}" dt="2024-07-08T22:08:05.809" v="151" actId="1076"/>
          <ac:spMkLst>
            <pc:docMk/>
            <pc:sldMk cId="1666171798" sldId="4583"/>
            <ac:spMk id="2" creationId="{43408BE9-28C4-8ED5-C801-C95726F53A7E}"/>
          </ac:spMkLst>
        </pc:spChg>
        <pc:spChg chg="del">
          <ac:chgData name="Ryan Liu" userId="0e6b04e675fb75c6" providerId="Windows Live" clId="Web-{C2B364E0-0418-4656-BB4D-C342A3554249}" dt="2024-07-08T21:58:02.136" v="68"/>
          <ac:spMkLst>
            <pc:docMk/>
            <pc:sldMk cId="1666171798" sldId="4583"/>
            <ac:spMk id="3" creationId="{518C0252-D58A-8079-1CE1-87CC1A727F45}"/>
          </ac:spMkLst>
        </pc:spChg>
        <pc:spChg chg="mod">
          <ac:chgData name="Ryan Liu" userId="0e6b04e675fb75c6" providerId="Windows Live" clId="Web-{C2B364E0-0418-4656-BB4D-C342A3554249}" dt="2024-07-08T22:00:54.074" v="105" actId="20577"/>
          <ac:spMkLst>
            <pc:docMk/>
            <pc:sldMk cId="1666171798" sldId="4583"/>
            <ac:spMk id="5" creationId="{9FBC5E67-6D36-EF91-E7A2-B14C0DA258DF}"/>
          </ac:spMkLst>
        </pc:spChg>
        <pc:graphicFrameChg chg="del">
          <ac:chgData name="Ryan Liu" userId="0e6b04e675fb75c6" providerId="Windows Live" clId="Web-{C2B364E0-0418-4656-BB4D-C342A3554249}" dt="2024-07-08T21:57:54.026" v="66"/>
          <ac:graphicFrameMkLst>
            <pc:docMk/>
            <pc:sldMk cId="1666171798" sldId="4583"/>
            <ac:graphicFrameMk id="4" creationId="{7C15B0A3-1983-ACCE-34B2-BEEAC512464D}"/>
          </ac:graphicFrameMkLst>
        </pc:graphicFrameChg>
      </pc:sldChg>
      <pc:sldChg chg="addSp modSp addAnim delAnim">
        <pc:chgData name="Ryan Liu" userId="0e6b04e675fb75c6" providerId="Windows Live" clId="Web-{C2B364E0-0418-4656-BB4D-C342A3554249}" dt="2024-07-08T22:31:37.605" v="335" actId="20577"/>
        <pc:sldMkLst>
          <pc:docMk/>
          <pc:sldMk cId="3759498312" sldId="4584"/>
        </pc:sldMkLst>
        <pc:spChg chg="mod">
          <ac:chgData name="Ryan Liu" userId="0e6b04e675fb75c6" providerId="Windows Live" clId="Web-{C2B364E0-0418-4656-BB4D-C342A3554249}" dt="2024-07-08T22:10:18.075" v="187" actId="20577"/>
          <ac:spMkLst>
            <pc:docMk/>
            <pc:sldMk cId="3759498312" sldId="4584"/>
            <ac:spMk id="2" creationId="{43408BE9-28C4-8ED5-C801-C95726F53A7E}"/>
          </ac:spMkLst>
        </pc:spChg>
        <pc:spChg chg="mod">
          <ac:chgData name="Ryan Liu" userId="0e6b04e675fb75c6" providerId="Windows Live" clId="Web-{C2B364E0-0418-4656-BB4D-C342A3554249}" dt="2024-07-08T22:31:37.605" v="335" actId="20577"/>
          <ac:spMkLst>
            <pc:docMk/>
            <pc:sldMk cId="3759498312" sldId="4584"/>
            <ac:spMk id="4" creationId="{3615C6F2-82BD-67A1-B7DC-44B36F082637}"/>
          </ac:spMkLst>
        </pc:spChg>
        <pc:graphicFrameChg chg="add mod modGraphic">
          <ac:chgData name="Ryan Liu" userId="0e6b04e675fb75c6" providerId="Windows Live" clId="Web-{C2B364E0-0418-4656-BB4D-C342A3554249}" dt="2024-07-08T22:09:44.434" v="182" actId="1076"/>
          <ac:graphicFrameMkLst>
            <pc:docMk/>
            <pc:sldMk cId="3759498312" sldId="4584"/>
            <ac:graphicFrameMk id="5" creationId="{E5088357-C1D3-CF5F-3934-FCF6DD988FA5}"/>
          </ac:graphicFrameMkLst>
        </pc:graphicFrameChg>
      </pc:sldChg>
      <pc:sldChg chg="modSp">
        <pc:chgData name="Ryan Liu" userId="0e6b04e675fb75c6" providerId="Windows Live" clId="Web-{C2B364E0-0418-4656-BB4D-C342A3554249}" dt="2024-07-08T22:39:15.231" v="470" actId="1076"/>
        <pc:sldMkLst>
          <pc:docMk/>
          <pc:sldMk cId="4257385300" sldId="4588"/>
        </pc:sldMkLst>
        <pc:spChg chg="mod">
          <ac:chgData name="Ryan Liu" userId="0e6b04e675fb75c6" providerId="Windows Live" clId="Web-{C2B364E0-0418-4656-BB4D-C342A3554249}" dt="2024-07-08T22:30:59.667" v="326" actId="20577"/>
          <ac:spMkLst>
            <pc:docMk/>
            <pc:sldMk cId="4257385300" sldId="4588"/>
            <ac:spMk id="2" creationId="{43408BE9-28C4-8ED5-C801-C95726F53A7E}"/>
          </ac:spMkLst>
        </pc:spChg>
        <pc:spChg chg="mod">
          <ac:chgData name="Ryan Liu" userId="0e6b04e675fb75c6" providerId="Windows Live" clId="Web-{C2B364E0-0418-4656-BB4D-C342A3554249}" dt="2024-07-08T22:39:15.231" v="470" actId="1076"/>
          <ac:spMkLst>
            <pc:docMk/>
            <pc:sldMk cId="4257385300" sldId="4588"/>
            <ac:spMk id="4" creationId="{3615C6F2-82BD-67A1-B7DC-44B36F082637}"/>
          </ac:spMkLst>
        </pc:spChg>
      </pc:sldChg>
      <pc:sldChg chg="del">
        <pc:chgData name="Ryan Liu" userId="0e6b04e675fb75c6" providerId="Windows Live" clId="Web-{C2B364E0-0418-4656-BB4D-C342A3554249}" dt="2024-07-08T22:42:01.996" v="472"/>
        <pc:sldMkLst>
          <pc:docMk/>
          <pc:sldMk cId="2030562395" sldId="4589"/>
        </pc:sldMkLst>
      </pc:sldChg>
      <pc:sldChg chg="addSp delSp modSp add replId">
        <pc:chgData name="Ryan Liu" userId="0e6b04e675fb75c6" providerId="Windows Live" clId="Web-{C2B364E0-0418-4656-BB4D-C342A3554249}" dt="2024-07-08T22:24:19.686" v="246" actId="20577"/>
        <pc:sldMkLst>
          <pc:docMk/>
          <pc:sldMk cId="3894800904" sldId="4590"/>
        </pc:sldMkLst>
        <pc:spChg chg="mod">
          <ac:chgData name="Ryan Liu" userId="0e6b04e675fb75c6" providerId="Windows Live" clId="Web-{C2B364E0-0418-4656-BB4D-C342A3554249}" dt="2024-07-08T21:56:04.401" v="44" actId="1076"/>
          <ac:spMkLst>
            <pc:docMk/>
            <pc:sldMk cId="3894800904" sldId="4590"/>
            <ac:spMk id="2" creationId="{43408BE9-28C4-8ED5-C801-C95726F53A7E}"/>
          </ac:spMkLst>
        </pc:spChg>
        <pc:spChg chg="mod">
          <ac:chgData name="Ryan Liu" userId="0e6b04e675fb75c6" providerId="Windows Live" clId="Web-{C2B364E0-0418-4656-BB4D-C342A3554249}" dt="2024-07-08T21:55:42.182" v="40" actId="20577"/>
          <ac:spMkLst>
            <pc:docMk/>
            <pc:sldMk cId="3894800904" sldId="4590"/>
            <ac:spMk id="4" creationId="{EC75D639-723F-2234-F17D-832543FA0C5B}"/>
          </ac:spMkLst>
        </pc:spChg>
        <pc:spChg chg="add del mod">
          <ac:chgData name="Ryan Liu" userId="0e6b04e675fb75c6" providerId="Windows Live" clId="Web-{C2B364E0-0418-4656-BB4D-C342A3554249}" dt="2024-07-08T22:21:38.498" v="198"/>
          <ac:spMkLst>
            <pc:docMk/>
            <pc:sldMk cId="3894800904" sldId="4590"/>
            <ac:spMk id="5" creationId="{92305950-7617-6A9A-8EBD-09664F25D7F3}"/>
          </ac:spMkLst>
        </pc:spChg>
        <pc:spChg chg="add del">
          <ac:chgData name="Ryan Liu" userId="0e6b04e675fb75c6" providerId="Windows Live" clId="Web-{C2B364E0-0418-4656-BB4D-C342A3554249}" dt="2024-07-08T22:22:52.310" v="203"/>
          <ac:spMkLst>
            <pc:docMk/>
            <pc:sldMk cId="3894800904" sldId="4590"/>
            <ac:spMk id="6" creationId="{C8A5E514-DBA1-FF0A-71A9-545E3141ADB9}"/>
          </ac:spMkLst>
        </pc:spChg>
        <pc:spChg chg="add mod">
          <ac:chgData name="Ryan Liu" userId="0e6b04e675fb75c6" providerId="Windows Live" clId="Web-{C2B364E0-0418-4656-BB4D-C342A3554249}" dt="2024-07-08T22:23:34.029" v="223" actId="1076"/>
          <ac:spMkLst>
            <pc:docMk/>
            <pc:sldMk cId="3894800904" sldId="4590"/>
            <ac:spMk id="7" creationId="{4FD5D0D5-5CAB-2649-F86E-8EA0A7202113}"/>
          </ac:spMkLst>
        </pc:spChg>
        <pc:spChg chg="add mod">
          <ac:chgData name="Ryan Liu" userId="0e6b04e675fb75c6" providerId="Windows Live" clId="Web-{C2B364E0-0418-4656-BB4D-C342A3554249}" dt="2024-07-08T22:24:19.686" v="246" actId="20577"/>
          <ac:spMkLst>
            <pc:docMk/>
            <pc:sldMk cId="3894800904" sldId="4590"/>
            <ac:spMk id="8" creationId="{A394FA09-BDF5-DE5C-8A46-66D5F2809D1D}"/>
          </ac:spMkLst>
        </pc:spChg>
        <pc:picChg chg="add mod">
          <ac:chgData name="Ryan Liu" userId="0e6b04e675fb75c6" providerId="Windows Live" clId="Web-{C2B364E0-0418-4656-BB4D-C342A3554249}" dt="2024-07-08T21:56:30.729" v="51" actId="14100"/>
          <ac:picMkLst>
            <pc:docMk/>
            <pc:sldMk cId="3894800904" sldId="4590"/>
            <ac:picMk id="3" creationId="{01FE0B0C-1553-D666-2FA5-0DF83098BE9B}"/>
          </ac:picMkLst>
        </pc:picChg>
      </pc:sldChg>
      <pc:sldChg chg="add del replId">
        <pc:chgData name="Ryan Liu" userId="0e6b04e675fb75c6" providerId="Windows Live" clId="Web-{C2B364E0-0418-4656-BB4D-C342A3554249}" dt="2024-07-08T22:41:58.184" v="471"/>
        <pc:sldMkLst>
          <pc:docMk/>
          <pc:sldMk cId="73273279" sldId="4591"/>
        </pc:sldMkLst>
      </pc:sldChg>
      <pc:sldChg chg="delSp modSp add replId delAnim">
        <pc:chgData name="Ryan Liu" userId="0e6b04e675fb75c6" providerId="Windows Live" clId="Web-{C2B364E0-0418-4656-BB4D-C342A3554249}" dt="2024-07-08T22:34:18.793" v="397" actId="20577"/>
        <pc:sldMkLst>
          <pc:docMk/>
          <pc:sldMk cId="2147416344" sldId="4592"/>
        </pc:sldMkLst>
        <pc:spChg chg="mod">
          <ac:chgData name="Ryan Liu" userId="0e6b04e675fb75c6" providerId="Windows Live" clId="Web-{C2B364E0-0418-4656-BB4D-C342A3554249}" dt="2024-07-08T22:33:27.386" v="373" actId="20577"/>
          <ac:spMkLst>
            <pc:docMk/>
            <pc:sldMk cId="2147416344" sldId="4592"/>
            <ac:spMk id="2" creationId="{43408BE9-28C4-8ED5-C801-C95726F53A7E}"/>
          </ac:spMkLst>
        </pc:spChg>
        <pc:spChg chg="mod">
          <ac:chgData name="Ryan Liu" userId="0e6b04e675fb75c6" providerId="Windows Live" clId="Web-{C2B364E0-0418-4656-BB4D-C342A3554249}" dt="2024-07-08T22:34:18.793" v="397" actId="20577"/>
          <ac:spMkLst>
            <pc:docMk/>
            <pc:sldMk cId="2147416344" sldId="4592"/>
            <ac:spMk id="4" creationId="{3615C6F2-82BD-67A1-B7DC-44B36F082637}"/>
          </ac:spMkLst>
        </pc:spChg>
        <pc:graphicFrameChg chg="del mod modGraphic">
          <ac:chgData name="Ryan Liu" userId="0e6b04e675fb75c6" providerId="Windows Live" clId="Web-{C2B364E0-0418-4656-BB4D-C342A3554249}" dt="2024-07-08T22:33:35.230" v="376"/>
          <ac:graphicFrameMkLst>
            <pc:docMk/>
            <pc:sldMk cId="2147416344" sldId="4592"/>
            <ac:graphicFrameMk id="5" creationId="{E5088357-C1D3-CF5F-3934-FCF6DD988FA5}"/>
          </ac:graphicFrameMkLst>
        </pc:graphicFrameChg>
      </pc:sldChg>
      <pc:sldChg chg="modSp add del replId">
        <pc:chgData name="Ryan Liu" userId="0e6b04e675fb75c6" providerId="Windows Live" clId="Web-{C2B364E0-0418-4656-BB4D-C342A3554249}" dt="2024-07-08T22:22:18.357" v="201"/>
        <pc:sldMkLst>
          <pc:docMk/>
          <pc:sldMk cId="3488437189" sldId="4592"/>
        </pc:sldMkLst>
        <pc:spChg chg="mod">
          <ac:chgData name="Ryan Liu" userId="0e6b04e675fb75c6" providerId="Windows Live" clId="Web-{C2B364E0-0418-4656-BB4D-C342A3554249}" dt="2024-07-08T22:22:14.388" v="200" actId="20577"/>
          <ac:spMkLst>
            <pc:docMk/>
            <pc:sldMk cId="3488437189" sldId="4592"/>
            <ac:spMk id="2" creationId="{43408BE9-28C4-8ED5-C801-C95726F53A7E}"/>
          </ac:spMkLst>
        </pc:spChg>
      </pc:sldChg>
      <pc:sldChg chg="new del">
        <pc:chgData name="Ryan Liu" userId="0e6b04e675fb75c6" providerId="Windows Live" clId="Web-{C2B364E0-0418-4656-BB4D-C342A3554249}" dt="2024-07-08T22:42:34.059" v="475"/>
        <pc:sldMkLst>
          <pc:docMk/>
          <pc:sldMk cId="3957527571" sldId="4593"/>
        </pc:sldMkLst>
      </pc:sldChg>
      <pc:sldChg chg="modSp add replId">
        <pc:chgData name="Ryan Liu" userId="0e6b04e675fb75c6" providerId="Windows Live" clId="Web-{C2B364E0-0418-4656-BB4D-C342A3554249}" dt="2024-07-08T22:44:05.872" v="512" actId="20577"/>
        <pc:sldMkLst>
          <pc:docMk/>
          <pc:sldMk cId="3881987348" sldId="4594"/>
        </pc:sldMkLst>
        <pc:spChg chg="mod">
          <ac:chgData name="Ryan Liu" userId="0e6b04e675fb75c6" providerId="Windows Live" clId="Web-{C2B364E0-0418-4656-BB4D-C342A3554249}" dt="2024-07-08T22:43:26.043" v="485" actId="20577"/>
          <ac:spMkLst>
            <pc:docMk/>
            <pc:sldMk cId="3881987348" sldId="4594"/>
            <ac:spMk id="2" creationId="{43408BE9-28C4-8ED5-C801-C95726F53A7E}"/>
          </ac:spMkLst>
        </pc:spChg>
        <pc:spChg chg="mod">
          <ac:chgData name="Ryan Liu" userId="0e6b04e675fb75c6" providerId="Windows Live" clId="Web-{C2B364E0-0418-4656-BB4D-C342A3554249}" dt="2024-07-08T22:44:05.872" v="512" actId="20577"/>
          <ac:spMkLst>
            <pc:docMk/>
            <pc:sldMk cId="3881987348" sldId="4594"/>
            <ac:spMk id="4" creationId="{3615C6F2-82BD-67A1-B7DC-44B36F082637}"/>
          </ac:spMkLst>
        </pc:spChg>
      </pc:sldChg>
    </pc:docChg>
  </pc:docChgLst>
  <pc:docChgLst>
    <pc:chgData name="Ryan Liu" userId="0e6b04e675fb75c6" providerId="Windows Live" clId="Web-{B929554A-53DF-4781-9973-40405DF4BBBE}"/>
    <pc:docChg chg="addSld modSld">
      <pc:chgData name="Ryan Liu" userId="0e6b04e675fb75c6" providerId="Windows Live" clId="Web-{B929554A-53DF-4781-9973-40405DF4BBBE}" dt="2024-06-10T22:12:42.887" v="20"/>
      <pc:docMkLst>
        <pc:docMk/>
      </pc:docMkLst>
      <pc:sldChg chg="modSp">
        <pc:chgData name="Ryan Liu" userId="0e6b04e675fb75c6" providerId="Windows Live" clId="Web-{B929554A-53DF-4781-9973-40405DF4BBBE}" dt="2024-06-10T22:12:27.793" v="19" actId="20577"/>
        <pc:sldMkLst>
          <pc:docMk/>
          <pc:sldMk cId="2265184079" sldId="256"/>
        </pc:sldMkLst>
        <pc:spChg chg="mod">
          <ac:chgData name="Ryan Liu" userId="0e6b04e675fb75c6" providerId="Windows Live" clId="Web-{B929554A-53DF-4781-9973-40405DF4BBBE}" dt="2024-06-10T22:12:24.043" v="18" actId="20577"/>
          <ac:spMkLst>
            <pc:docMk/>
            <pc:sldMk cId="2265184079" sldId="256"/>
            <ac:spMk id="2" creationId="{3651BF6C-46A0-7A63-2B0B-F85C0CE61B84}"/>
          </ac:spMkLst>
        </pc:spChg>
        <pc:spChg chg="mod">
          <ac:chgData name="Ryan Liu" userId="0e6b04e675fb75c6" providerId="Windows Live" clId="Web-{B929554A-53DF-4781-9973-40405DF4BBBE}" dt="2024-06-10T22:12:27.793" v="19" actId="20577"/>
          <ac:spMkLst>
            <pc:docMk/>
            <pc:sldMk cId="2265184079" sldId="256"/>
            <ac:spMk id="3" creationId="{BF758FD3-10DE-E4CE-C4FD-36D71C6F3E76}"/>
          </ac:spMkLst>
        </pc:spChg>
      </pc:sldChg>
      <pc:sldChg chg="add replId">
        <pc:chgData name="Ryan Liu" userId="0e6b04e675fb75c6" providerId="Windows Live" clId="Web-{B929554A-53DF-4781-9973-40405DF4BBBE}" dt="2024-06-10T22:12:42.887" v="20"/>
        <pc:sldMkLst>
          <pc:docMk/>
          <pc:sldMk cId="805369942" sldId="4583"/>
        </pc:sldMkLst>
      </pc:sldChg>
    </pc:docChg>
  </pc:docChgLst>
  <pc:docChgLst>
    <pc:chgData name="Ryan Liu" userId="0e6b04e675fb75c6" providerId="LiveId" clId="{C8DC9DE1-8C21-4C23-9824-51434CF99BE9}"/>
    <pc:docChg chg="modSld">
      <pc:chgData name="Ryan Liu" userId="0e6b04e675fb75c6" providerId="LiveId" clId="{C8DC9DE1-8C21-4C23-9824-51434CF99BE9}" dt="2024-08-05T23:56:40.284" v="7" actId="20577"/>
      <pc:docMkLst>
        <pc:docMk/>
      </pc:docMkLst>
      <pc:sldChg chg="modSp modAnim">
        <pc:chgData name="Ryan Liu" userId="0e6b04e675fb75c6" providerId="LiveId" clId="{C8DC9DE1-8C21-4C23-9824-51434CF99BE9}" dt="2024-08-05T23:56:40.284" v="7" actId="20577"/>
        <pc:sldMkLst>
          <pc:docMk/>
          <pc:sldMk cId="897675528" sldId="4576"/>
        </pc:sldMkLst>
        <pc:spChg chg="mod">
          <ac:chgData name="Ryan Liu" userId="0e6b04e675fb75c6" providerId="LiveId" clId="{C8DC9DE1-8C21-4C23-9824-51434CF99BE9}" dt="2024-08-05T23:56:40.284" v="7" actId="20577"/>
          <ac:spMkLst>
            <pc:docMk/>
            <pc:sldMk cId="897675528" sldId="4576"/>
            <ac:spMk id="4" creationId="{EC75D639-723F-2234-F17D-832543FA0C5B}"/>
          </ac:spMkLst>
        </pc:spChg>
      </pc:sldChg>
      <pc:sldChg chg="modSp modAnim">
        <pc:chgData name="Ryan Liu" userId="0e6b04e675fb75c6" providerId="LiveId" clId="{C8DC9DE1-8C21-4C23-9824-51434CF99BE9}" dt="2024-08-05T23:56:21.958" v="2" actId="20577"/>
        <pc:sldMkLst>
          <pc:docMk/>
          <pc:sldMk cId="3881987348" sldId="4594"/>
        </pc:sldMkLst>
        <pc:spChg chg="mod">
          <ac:chgData name="Ryan Liu" userId="0e6b04e675fb75c6" providerId="LiveId" clId="{C8DC9DE1-8C21-4C23-9824-51434CF99BE9}" dt="2024-08-05T23:56:21.958" v="2" actId="20577"/>
          <ac:spMkLst>
            <pc:docMk/>
            <pc:sldMk cId="3881987348" sldId="4594"/>
            <ac:spMk id="4" creationId="{3615C6F2-82BD-67A1-B7DC-44B36F082637}"/>
          </ac:spMkLst>
        </pc:spChg>
      </pc:sldChg>
    </pc:docChg>
  </pc:docChgLst>
  <pc:docChgLst>
    <pc:chgData name="Ryan Liu" userId="0e6b04e675fb75c6" providerId="LiveId" clId="{F32CA75E-568B-408D-9472-606CF3632D56}"/>
    <pc:docChg chg="custSel addSld delSld modSld sldOrd">
      <pc:chgData name="Ryan Liu" userId="0e6b04e675fb75c6" providerId="LiveId" clId="{F32CA75E-568B-408D-9472-606CF3632D56}" dt="2024-06-11T00:45:13.001" v="831" actId="20577"/>
      <pc:docMkLst>
        <pc:docMk/>
      </pc:docMkLst>
      <pc:sldChg chg="del ord">
        <pc:chgData name="Ryan Liu" userId="0e6b04e675fb75c6" providerId="LiveId" clId="{F32CA75E-568B-408D-9472-606CF3632D56}" dt="2024-06-10T23:08:23.686" v="3" actId="47"/>
        <pc:sldMkLst>
          <pc:docMk/>
          <pc:sldMk cId="3610310999" sldId="257"/>
        </pc:sldMkLst>
      </pc:sldChg>
      <pc:sldChg chg="del">
        <pc:chgData name="Ryan Liu" userId="0e6b04e675fb75c6" providerId="LiveId" clId="{F32CA75E-568B-408D-9472-606CF3632D56}" dt="2024-06-10T23:08:23.686" v="3" actId="47"/>
        <pc:sldMkLst>
          <pc:docMk/>
          <pc:sldMk cId="321917833" sldId="4569"/>
        </pc:sldMkLst>
      </pc:sldChg>
      <pc:sldChg chg="del">
        <pc:chgData name="Ryan Liu" userId="0e6b04e675fb75c6" providerId="LiveId" clId="{F32CA75E-568B-408D-9472-606CF3632D56}" dt="2024-06-10T23:08:23.686" v="3" actId="47"/>
        <pc:sldMkLst>
          <pc:docMk/>
          <pc:sldMk cId="3405111948" sldId="4570"/>
        </pc:sldMkLst>
      </pc:sldChg>
      <pc:sldChg chg="del">
        <pc:chgData name="Ryan Liu" userId="0e6b04e675fb75c6" providerId="LiveId" clId="{F32CA75E-568B-408D-9472-606CF3632D56}" dt="2024-06-10T23:08:23.686" v="3" actId="47"/>
        <pc:sldMkLst>
          <pc:docMk/>
          <pc:sldMk cId="981177127" sldId="4571"/>
        </pc:sldMkLst>
      </pc:sldChg>
      <pc:sldChg chg="del">
        <pc:chgData name="Ryan Liu" userId="0e6b04e675fb75c6" providerId="LiveId" clId="{F32CA75E-568B-408D-9472-606CF3632D56}" dt="2024-06-10T23:08:23.686" v="3" actId="47"/>
        <pc:sldMkLst>
          <pc:docMk/>
          <pc:sldMk cId="2689763911" sldId="4572"/>
        </pc:sldMkLst>
      </pc:sldChg>
      <pc:sldChg chg="del">
        <pc:chgData name="Ryan Liu" userId="0e6b04e675fb75c6" providerId="LiveId" clId="{F32CA75E-568B-408D-9472-606CF3632D56}" dt="2024-06-10T23:08:23.686" v="3" actId="47"/>
        <pc:sldMkLst>
          <pc:docMk/>
          <pc:sldMk cId="3943960633" sldId="4573"/>
        </pc:sldMkLst>
      </pc:sldChg>
      <pc:sldChg chg="del">
        <pc:chgData name="Ryan Liu" userId="0e6b04e675fb75c6" providerId="LiveId" clId="{F32CA75E-568B-408D-9472-606CF3632D56}" dt="2024-06-10T23:08:23.686" v="3" actId="47"/>
        <pc:sldMkLst>
          <pc:docMk/>
          <pc:sldMk cId="119727315" sldId="4574"/>
        </pc:sldMkLst>
      </pc:sldChg>
      <pc:sldChg chg="del">
        <pc:chgData name="Ryan Liu" userId="0e6b04e675fb75c6" providerId="LiveId" clId="{F32CA75E-568B-408D-9472-606CF3632D56}" dt="2024-06-10T23:08:23.686" v="3" actId="47"/>
        <pc:sldMkLst>
          <pc:docMk/>
          <pc:sldMk cId="3608837294" sldId="4575"/>
        </pc:sldMkLst>
      </pc:sldChg>
      <pc:sldChg chg="addSp delSp modSp mod setBg">
        <pc:chgData name="Ryan Liu" userId="0e6b04e675fb75c6" providerId="LiveId" clId="{F32CA75E-568B-408D-9472-606CF3632D56}" dt="2024-06-10T23:11:08.828" v="42" actId="1076"/>
        <pc:sldMkLst>
          <pc:docMk/>
          <pc:sldMk cId="897675528" sldId="4576"/>
        </pc:sldMkLst>
        <pc:spChg chg="mod">
          <ac:chgData name="Ryan Liu" userId="0e6b04e675fb75c6" providerId="LiveId" clId="{F32CA75E-568B-408D-9472-606CF3632D56}" dt="2024-06-10T23:10:57.452" v="39" actId="1076"/>
          <ac:spMkLst>
            <pc:docMk/>
            <pc:sldMk cId="897675528" sldId="4576"/>
            <ac:spMk id="2" creationId="{43408BE9-28C4-8ED5-C801-C95726F53A7E}"/>
          </ac:spMkLst>
        </pc:spChg>
        <pc:spChg chg="add del mod">
          <ac:chgData name="Ryan Liu" userId="0e6b04e675fb75c6" providerId="LiveId" clId="{F32CA75E-568B-408D-9472-606CF3632D56}" dt="2024-06-10T23:09:28.751" v="29" actId="22"/>
          <ac:spMkLst>
            <pc:docMk/>
            <pc:sldMk cId="897675528" sldId="4576"/>
            <ac:spMk id="4" creationId="{76CA1CB5-318F-77AA-02B3-5180C3806AE3}"/>
          </ac:spMkLst>
        </pc:spChg>
        <pc:spChg chg="add">
          <ac:chgData name="Ryan Liu" userId="0e6b04e675fb75c6" providerId="LiveId" clId="{F32CA75E-568B-408D-9472-606CF3632D56}" dt="2024-06-10T23:09:49.712" v="33" actId="26606"/>
          <ac:spMkLst>
            <pc:docMk/>
            <pc:sldMk cId="897675528" sldId="4576"/>
            <ac:spMk id="17" creationId="{31CA2540-FD07-4286-91E4-8D0DE4E50979}"/>
          </ac:spMkLst>
        </pc:spChg>
        <pc:picChg chg="del">
          <ac:chgData name="Ryan Liu" userId="0e6b04e675fb75c6" providerId="LiveId" clId="{F32CA75E-568B-408D-9472-606CF3632D56}" dt="2024-06-10T23:08:27.040" v="4" actId="478"/>
          <ac:picMkLst>
            <pc:docMk/>
            <pc:sldMk cId="897675528" sldId="4576"/>
            <ac:picMk id="5" creationId="{46FB7005-9BF9-693F-CC77-A35047706099}"/>
          </ac:picMkLst>
        </pc:picChg>
        <pc:picChg chg="del">
          <ac:chgData name="Ryan Liu" userId="0e6b04e675fb75c6" providerId="LiveId" clId="{F32CA75E-568B-408D-9472-606CF3632D56}" dt="2024-06-10T23:08:29.900" v="5" actId="478"/>
          <ac:picMkLst>
            <pc:docMk/>
            <pc:sldMk cId="897675528" sldId="4576"/>
            <ac:picMk id="7" creationId="{B82B5999-6035-9838-C855-4E2E46C57000}"/>
          </ac:picMkLst>
        </pc:picChg>
        <pc:picChg chg="add mod ord">
          <ac:chgData name="Ryan Liu" userId="0e6b04e675fb75c6" providerId="LiveId" clId="{F32CA75E-568B-408D-9472-606CF3632D56}" dt="2024-06-10T23:11:08.828" v="42" actId="1076"/>
          <ac:picMkLst>
            <pc:docMk/>
            <pc:sldMk cId="897675528" sldId="4576"/>
            <ac:picMk id="8" creationId="{43CE0BA7-D191-BD0E-A0A8-C32EE7BF8F67}"/>
          </ac:picMkLst>
        </pc:picChg>
        <pc:picChg chg="del">
          <ac:chgData name="Ryan Liu" userId="0e6b04e675fb75c6" providerId="LiveId" clId="{F32CA75E-568B-408D-9472-606CF3632D56}" dt="2024-06-10T23:08:31.615" v="6" actId="478"/>
          <ac:picMkLst>
            <pc:docMk/>
            <pc:sldMk cId="897675528" sldId="4576"/>
            <ac:picMk id="9" creationId="{93B8523B-BDA5-0525-CE8E-6E922FFF6C01}"/>
          </ac:picMkLst>
        </pc:picChg>
        <pc:picChg chg="add">
          <ac:chgData name="Ryan Liu" userId="0e6b04e675fb75c6" providerId="LiveId" clId="{F32CA75E-568B-408D-9472-606CF3632D56}" dt="2024-06-10T23:09:49.712" v="33" actId="26606"/>
          <ac:picMkLst>
            <pc:docMk/>
            <pc:sldMk cId="897675528" sldId="4576"/>
            <ac:picMk id="13" creationId="{25496B42-CC46-4183-B481-887CD3E8C725}"/>
          </ac:picMkLst>
        </pc:picChg>
        <pc:picChg chg="add">
          <ac:chgData name="Ryan Liu" userId="0e6b04e675fb75c6" providerId="LiveId" clId="{F32CA75E-568B-408D-9472-606CF3632D56}" dt="2024-06-10T23:09:49.712" v="33" actId="26606"/>
          <ac:picMkLst>
            <pc:docMk/>
            <pc:sldMk cId="897675528" sldId="4576"/>
            <ac:picMk id="15" creationId="{E2758CE0-F916-4DCE-88D1-71430BE441B2}"/>
          </ac:picMkLst>
        </pc:picChg>
        <pc:picChg chg="add">
          <ac:chgData name="Ryan Liu" userId="0e6b04e675fb75c6" providerId="LiveId" clId="{F32CA75E-568B-408D-9472-606CF3632D56}" dt="2024-06-10T23:09:49.712" v="33" actId="26606"/>
          <ac:picMkLst>
            <pc:docMk/>
            <pc:sldMk cId="897675528" sldId="4576"/>
            <ac:picMk id="19" creationId="{214924F5-CDC2-4DFA-82F3-4843ADD678A7}"/>
          </ac:picMkLst>
        </pc:picChg>
        <pc:picChg chg="add">
          <ac:chgData name="Ryan Liu" userId="0e6b04e675fb75c6" providerId="LiveId" clId="{F32CA75E-568B-408D-9472-606CF3632D56}" dt="2024-06-10T23:09:49.712" v="33" actId="26606"/>
          <ac:picMkLst>
            <pc:docMk/>
            <pc:sldMk cId="897675528" sldId="4576"/>
            <ac:picMk id="21" creationId="{AED59812-6820-446C-B994-0D059C97DC3F}"/>
          </ac:picMkLst>
        </pc:picChg>
        <pc:picChg chg="add">
          <ac:chgData name="Ryan Liu" userId="0e6b04e675fb75c6" providerId="LiveId" clId="{F32CA75E-568B-408D-9472-606CF3632D56}" dt="2024-06-10T23:09:49.712" v="33" actId="26606"/>
          <ac:picMkLst>
            <pc:docMk/>
            <pc:sldMk cId="897675528" sldId="4576"/>
            <ac:picMk id="23" creationId="{E844ED7C-1917-40D8-8B42-1B1C27BC5A54}"/>
          </ac:picMkLst>
        </pc:picChg>
      </pc:sldChg>
      <pc:sldChg chg="addSp delSp modSp new mod setBg modAnim">
        <pc:chgData name="Ryan Liu" userId="0e6b04e675fb75c6" providerId="LiveId" clId="{F32CA75E-568B-408D-9472-606CF3632D56}" dt="2024-06-11T00:45:13.001" v="831" actId="20577"/>
        <pc:sldMkLst>
          <pc:docMk/>
          <pc:sldMk cId="1692447150" sldId="4577"/>
        </pc:sldMkLst>
        <pc:spChg chg="mod">
          <ac:chgData name="Ryan Liu" userId="0e6b04e675fb75c6" providerId="LiveId" clId="{F32CA75E-568B-408D-9472-606CF3632D56}" dt="2024-06-10T23:28:30.151" v="83" actId="1076"/>
          <ac:spMkLst>
            <pc:docMk/>
            <pc:sldMk cId="1692447150" sldId="4577"/>
            <ac:spMk id="2" creationId="{BBAA7787-541F-481D-832A-9C3D72EE53D3}"/>
          </ac:spMkLst>
        </pc:spChg>
        <pc:spChg chg="del">
          <ac:chgData name="Ryan Liu" userId="0e6b04e675fb75c6" providerId="LiveId" clId="{F32CA75E-568B-408D-9472-606CF3632D56}" dt="2024-06-10T23:25:07.939" v="49" actId="22"/>
          <ac:spMkLst>
            <pc:docMk/>
            <pc:sldMk cId="1692447150" sldId="4577"/>
            <ac:spMk id="3" creationId="{1F9214CF-7E43-71DA-75F6-4FBFC91BD3ED}"/>
          </ac:spMkLst>
        </pc:spChg>
        <pc:spChg chg="add mod">
          <ac:chgData name="Ryan Liu" userId="0e6b04e675fb75c6" providerId="LiveId" clId="{F32CA75E-568B-408D-9472-606CF3632D56}" dt="2024-06-11T00:45:13.001" v="831" actId="20577"/>
          <ac:spMkLst>
            <pc:docMk/>
            <pc:sldMk cId="1692447150" sldId="4577"/>
            <ac:spMk id="8" creationId="{B51800B1-806A-ED9D-8572-C2EDB1CFFDBB}"/>
          </ac:spMkLst>
        </pc:spChg>
        <pc:picChg chg="add mod ord">
          <ac:chgData name="Ryan Liu" userId="0e6b04e675fb75c6" providerId="LiveId" clId="{F32CA75E-568B-408D-9472-606CF3632D56}" dt="2024-06-10T23:29:09.424" v="92" actId="14100"/>
          <ac:picMkLst>
            <pc:docMk/>
            <pc:sldMk cId="1692447150" sldId="4577"/>
            <ac:picMk id="5" creationId="{62EB8589-BDA9-3CCB-639D-200AD48F538D}"/>
          </ac:picMkLst>
        </pc:picChg>
        <pc:picChg chg="add mod">
          <ac:chgData name="Ryan Liu" userId="0e6b04e675fb75c6" providerId="LiveId" clId="{F32CA75E-568B-408D-9472-606CF3632D56}" dt="2024-06-10T23:28:32.729" v="84" actId="1076"/>
          <ac:picMkLst>
            <pc:docMk/>
            <pc:sldMk cId="1692447150" sldId="4577"/>
            <ac:picMk id="7" creationId="{4DA21363-9807-C80D-B457-384F3EF3E67D}"/>
          </ac:picMkLst>
        </pc:picChg>
      </pc:sldChg>
      <pc:sldChg chg="del">
        <pc:chgData name="Ryan Liu" userId="0e6b04e675fb75c6" providerId="LiveId" clId="{F32CA75E-568B-408D-9472-606CF3632D56}" dt="2024-06-10T23:08:23.686" v="3" actId="47"/>
        <pc:sldMkLst>
          <pc:docMk/>
          <pc:sldMk cId="3127944099" sldId="4577"/>
        </pc:sldMkLst>
      </pc:sldChg>
      <pc:sldChg chg="addSp delSp modSp new mod setBg">
        <pc:chgData name="Ryan Liu" userId="0e6b04e675fb75c6" providerId="LiveId" clId="{F32CA75E-568B-408D-9472-606CF3632D56}" dt="2024-06-10T23:39:33.088" v="177"/>
        <pc:sldMkLst>
          <pc:docMk/>
          <pc:sldMk cId="2137396254" sldId="4578"/>
        </pc:sldMkLst>
        <pc:spChg chg="mod">
          <ac:chgData name="Ryan Liu" userId="0e6b04e675fb75c6" providerId="LiveId" clId="{F32CA75E-568B-408D-9472-606CF3632D56}" dt="2024-06-10T23:33:40.434" v="132" actId="14100"/>
          <ac:spMkLst>
            <pc:docMk/>
            <pc:sldMk cId="2137396254" sldId="4578"/>
            <ac:spMk id="2" creationId="{5719B80E-AFC5-6FB3-AC2B-0E687A490C34}"/>
          </ac:spMkLst>
        </pc:spChg>
        <pc:spChg chg="del">
          <ac:chgData name="Ryan Liu" userId="0e6b04e675fb75c6" providerId="LiveId" clId="{F32CA75E-568B-408D-9472-606CF3632D56}" dt="2024-06-10T23:31:16.582" v="110" actId="22"/>
          <ac:spMkLst>
            <pc:docMk/>
            <pc:sldMk cId="2137396254" sldId="4578"/>
            <ac:spMk id="3" creationId="{2806BCA1-AE9B-1B3D-F3E0-D841E7716CA5}"/>
          </ac:spMkLst>
        </pc:spChg>
        <pc:spChg chg="add del mod">
          <ac:chgData name="Ryan Liu" userId="0e6b04e675fb75c6" providerId="LiveId" clId="{F32CA75E-568B-408D-9472-606CF3632D56}" dt="2024-06-10T23:33:28.978" v="129" actId="478"/>
          <ac:spMkLst>
            <pc:docMk/>
            <pc:sldMk cId="2137396254" sldId="4578"/>
            <ac:spMk id="7" creationId="{F4D1982F-D55E-5529-50BD-29F1D7B797CD}"/>
          </ac:spMkLst>
        </pc:spChg>
        <pc:spChg chg="add mod">
          <ac:chgData name="Ryan Liu" userId="0e6b04e675fb75c6" providerId="LiveId" clId="{F32CA75E-568B-408D-9472-606CF3632D56}" dt="2024-06-10T23:37:25.814" v="156" actId="20577"/>
          <ac:spMkLst>
            <pc:docMk/>
            <pc:sldMk cId="2137396254" sldId="4578"/>
            <ac:spMk id="10" creationId="{836159F7-5D58-CD5B-BBED-95F9B428BF53}"/>
          </ac:spMkLst>
        </pc:spChg>
        <pc:spChg chg="add mod">
          <ac:chgData name="Ryan Liu" userId="0e6b04e675fb75c6" providerId="LiveId" clId="{F32CA75E-568B-408D-9472-606CF3632D56}" dt="2024-06-10T23:38:14.175" v="162" actId="20577"/>
          <ac:spMkLst>
            <pc:docMk/>
            <pc:sldMk cId="2137396254" sldId="4578"/>
            <ac:spMk id="11" creationId="{22C3A610-9CE7-3BA5-CBAA-F3290D3CC2C3}"/>
          </ac:spMkLst>
        </pc:spChg>
        <pc:spChg chg="add mod">
          <ac:chgData name="Ryan Liu" userId="0e6b04e675fb75c6" providerId="LiveId" clId="{F32CA75E-568B-408D-9472-606CF3632D56}" dt="2024-06-10T23:38:37.698" v="168" actId="1076"/>
          <ac:spMkLst>
            <pc:docMk/>
            <pc:sldMk cId="2137396254" sldId="4578"/>
            <ac:spMk id="12" creationId="{79C4D48E-6D9D-29A4-CD6A-BA8900A8D646}"/>
          </ac:spMkLst>
        </pc:spChg>
        <pc:spChg chg="add del mod">
          <ac:chgData name="Ryan Liu" userId="0e6b04e675fb75c6" providerId="LiveId" clId="{F32CA75E-568B-408D-9472-606CF3632D56}" dt="2024-06-10T23:39:33.088" v="177"/>
          <ac:spMkLst>
            <pc:docMk/>
            <pc:sldMk cId="2137396254" sldId="4578"/>
            <ac:spMk id="13" creationId="{79160C4C-6493-2B71-36D5-6E2DDF7A4196}"/>
          </ac:spMkLst>
        </pc:spChg>
        <pc:spChg chg="add mod">
          <ac:chgData name="Ryan Liu" userId="0e6b04e675fb75c6" providerId="LiveId" clId="{F32CA75E-568B-408D-9472-606CF3632D56}" dt="2024-06-10T23:39:11.988" v="175" actId="1076"/>
          <ac:spMkLst>
            <pc:docMk/>
            <pc:sldMk cId="2137396254" sldId="4578"/>
            <ac:spMk id="14" creationId="{6D861C03-A71A-A302-D06B-AE3846739B54}"/>
          </ac:spMkLst>
        </pc:spChg>
        <pc:picChg chg="add del mod ord">
          <ac:chgData name="Ryan Liu" userId="0e6b04e675fb75c6" providerId="LiveId" clId="{F32CA75E-568B-408D-9472-606CF3632D56}" dt="2024-06-10T23:32:41.263" v="116" actId="478"/>
          <ac:picMkLst>
            <pc:docMk/>
            <pc:sldMk cId="2137396254" sldId="4578"/>
            <ac:picMk id="5" creationId="{F95CBEB6-DF71-F020-7301-585CA228A7C6}"/>
          </ac:picMkLst>
        </pc:picChg>
        <pc:picChg chg="add mod">
          <ac:chgData name="Ryan Liu" userId="0e6b04e675fb75c6" providerId="LiveId" clId="{F32CA75E-568B-408D-9472-606CF3632D56}" dt="2024-06-10T23:38:52.737" v="170" actId="1076"/>
          <ac:picMkLst>
            <pc:docMk/>
            <pc:sldMk cId="2137396254" sldId="4578"/>
            <ac:picMk id="9" creationId="{F529AD53-770C-5446-67AB-EE26CA7DDF90}"/>
          </ac:picMkLst>
        </pc:picChg>
      </pc:sldChg>
      <pc:sldChg chg="del">
        <pc:chgData name="Ryan Liu" userId="0e6b04e675fb75c6" providerId="LiveId" clId="{F32CA75E-568B-408D-9472-606CF3632D56}" dt="2024-06-10T23:08:23.686" v="3" actId="47"/>
        <pc:sldMkLst>
          <pc:docMk/>
          <pc:sldMk cId="2216421416" sldId="4578"/>
        </pc:sldMkLst>
      </pc:sldChg>
      <pc:sldChg chg="addSp delSp modSp new mod setBg">
        <pc:chgData name="Ryan Liu" userId="0e6b04e675fb75c6" providerId="LiveId" clId="{F32CA75E-568B-408D-9472-606CF3632D56}" dt="2024-06-10T23:40:07.532" v="188" actId="20577"/>
        <pc:sldMkLst>
          <pc:docMk/>
          <pc:sldMk cId="3198170431" sldId="4579"/>
        </pc:sldMkLst>
        <pc:spChg chg="mod">
          <ac:chgData name="Ryan Liu" userId="0e6b04e675fb75c6" providerId="LiveId" clId="{F32CA75E-568B-408D-9472-606CF3632D56}" dt="2024-06-10T23:36:46.952" v="150" actId="1076"/>
          <ac:spMkLst>
            <pc:docMk/>
            <pc:sldMk cId="3198170431" sldId="4579"/>
            <ac:spMk id="2" creationId="{9846F20D-1CCB-3D42-652F-3FECD95B9CFD}"/>
          </ac:spMkLst>
        </pc:spChg>
        <pc:spChg chg="del">
          <ac:chgData name="Ryan Liu" userId="0e6b04e675fb75c6" providerId="LiveId" clId="{F32CA75E-568B-408D-9472-606CF3632D56}" dt="2024-06-10T23:36:15.801" v="135" actId="22"/>
          <ac:spMkLst>
            <pc:docMk/>
            <pc:sldMk cId="3198170431" sldId="4579"/>
            <ac:spMk id="3" creationId="{6645E1D7-BA69-AEE6-5710-2CE7C6D29A8B}"/>
          </ac:spMkLst>
        </pc:spChg>
        <pc:spChg chg="add mod">
          <ac:chgData name="Ryan Liu" userId="0e6b04e675fb75c6" providerId="LiveId" clId="{F32CA75E-568B-408D-9472-606CF3632D56}" dt="2024-06-10T23:39:56.160" v="185" actId="1076"/>
          <ac:spMkLst>
            <pc:docMk/>
            <pc:sldMk cId="3198170431" sldId="4579"/>
            <ac:spMk id="6" creationId="{A02208F5-0620-FED9-1E4A-856EDC2E17D5}"/>
          </ac:spMkLst>
        </pc:spChg>
        <pc:spChg chg="add mod">
          <ac:chgData name="Ryan Liu" userId="0e6b04e675fb75c6" providerId="LiveId" clId="{F32CA75E-568B-408D-9472-606CF3632D56}" dt="2024-06-10T23:40:07.532" v="188" actId="20577"/>
          <ac:spMkLst>
            <pc:docMk/>
            <pc:sldMk cId="3198170431" sldId="4579"/>
            <ac:spMk id="7" creationId="{FDC00FD0-0DEF-3ACB-1F60-2B5C4E187E39}"/>
          </ac:spMkLst>
        </pc:spChg>
        <pc:picChg chg="add mod ord">
          <ac:chgData name="Ryan Liu" userId="0e6b04e675fb75c6" providerId="LiveId" clId="{F32CA75E-568B-408D-9472-606CF3632D56}" dt="2024-06-10T23:39:53.409" v="184" actId="1076"/>
          <ac:picMkLst>
            <pc:docMk/>
            <pc:sldMk cId="3198170431" sldId="4579"/>
            <ac:picMk id="5" creationId="{B2D330D0-0F80-AC39-3AA8-A2D875A87B3E}"/>
          </ac:picMkLst>
        </pc:picChg>
      </pc:sldChg>
      <pc:sldChg chg="del">
        <pc:chgData name="Ryan Liu" userId="0e6b04e675fb75c6" providerId="LiveId" clId="{F32CA75E-568B-408D-9472-606CF3632D56}" dt="2024-06-10T23:08:23.686" v="3" actId="47"/>
        <pc:sldMkLst>
          <pc:docMk/>
          <pc:sldMk cId="2130624306" sldId="4580"/>
        </pc:sldMkLst>
      </pc:sldChg>
      <pc:sldChg chg="modSp new mod setBg">
        <pc:chgData name="Ryan Liu" userId="0e6b04e675fb75c6" providerId="LiveId" clId="{F32CA75E-568B-408D-9472-606CF3632D56}" dt="2024-06-10T23:44:54.160" v="592" actId="27636"/>
        <pc:sldMkLst>
          <pc:docMk/>
          <pc:sldMk cId="3681270334" sldId="4580"/>
        </pc:sldMkLst>
        <pc:spChg chg="mod">
          <ac:chgData name="Ryan Liu" userId="0e6b04e675fb75c6" providerId="LiveId" clId="{F32CA75E-568B-408D-9472-606CF3632D56}" dt="2024-06-10T23:44:37.888" v="589" actId="1076"/>
          <ac:spMkLst>
            <pc:docMk/>
            <pc:sldMk cId="3681270334" sldId="4580"/>
            <ac:spMk id="2" creationId="{450FB611-C21B-CF12-6179-688AA5E5C01C}"/>
          </ac:spMkLst>
        </pc:spChg>
        <pc:spChg chg="mod">
          <ac:chgData name="Ryan Liu" userId="0e6b04e675fb75c6" providerId="LiveId" clId="{F32CA75E-568B-408D-9472-606CF3632D56}" dt="2024-06-10T23:44:54.160" v="592" actId="27636"/>
          <ac:spMkLst>
            <pc:docMk/>
            <pc:sldMk cId="3681270334" sldId="4580"/>
            <ac:spMk id="3" creationId="{13131BA6-3BAD-1A05-DF02-9C1EB17EE91A}"/>
          </ac:spMkLst>
        </pc:spChg>
      </pc:sldChg>
      <pc:sldChg chg="addSp modSp new mod setBg modAnim">
        <pc:chgData name="Ryan Liu" userId="0e6b04e675fb75c6" providerId="LiveId" clId="{F32CA75E-568B-408D-9472-606CF3632D56}" dt="2024-06-10T23:50:28.511" v="825"/>
        <pc:sldMkLst>
          <pc:docMk/>
          <pc:sldMk cId="29713483" sldId="4581"/>
        </pc:sldMkLst>
        <pc:spChg chg="mod">
          <ac:chgData name="Ryan Liu" userId="0e6b04e675fb75c6" providerId="LiveId" clId="{F32CA75E-568B-408D-9472-606CF3632D56}" dt="2024-06-10T23:50:09.925" v="822" actId="1076"/>
          <ac:spMkLst>
            <pc:docMk/>
            <pc:sldMk cId="29713483" sldId="4581"/>
            <ac:spMk id="2" creationId="{E9A56C8B-E9B5-6D14-CC05-A03DE3B263A9}"/>
          </ac:spMkLst>
        </pc:spChg>
        <pc:spChg chg="mod">
          <ac:chgData name="Ryan Liu" userId="0e6b04e675fb75c6" providerId="LiveId" clId="{F32CA75E-568B-408D-9472-606CF3632D56}" dt="2024-06-10T23:50:13.769" v="823" actId="1076"/>
          <ac:spMkLst>
            <pc:docMk/>
            <pc:sldMk cId="29713483" sldId="4581"/>
            <ac:spMk id="3" creationId="{CEAA1599-8CF2-60BD-8417-A9ADC672ACE2}"/>
          </ac:spMkLst>
        </pc:spChg>
        <pc:picChg chg="add mod modCrop">
          <ac:chgData name="Ryan Liu" userId="0e6b04e675fb75c6" providerId="LiveId" clId="{F32CA75E-568B-408D-9472-606CF3632D56}" dt="2024-06-10T23:49:54.940" v="819" actId="1076"/>
          <ac:picMkLst>
            <pc:docMk/>
            <pc:sldMk cId="29713483" sldId="4581"/>
            <ac:picMk id="5" creationId="{AC9756C6-41F5-B3E9-7678-195C777A7C8F}"/>
          </ac:picMkLst>
        </pc:picChg>
      </pc:sldChg>
      <pc:sldChg chg="del">
        <pc:chgData name="Ryan Liu" userId="0e6b04e675fb75c6" providerId="LiveId" clId="{F32CA75E-568B-408D-9472-606CF3632D56}" dt="2024-06-10T23:08:23.686" v="3" actId="47"/>
        <pc:sldMkLst>
          <pc:docMk/>
          <pc:sldMk cId="2633978973" sldId="4581"/>
        </pc:sldMkLst>
      </pc:sldChg>
      <pc:sldChg chg="del">
        <pc:chgData name="Ryan Liu" userId="0e6b04e675fb75c6" providerId="LiveId" clId="{F32CA75E-568B-408D-9472-606CF3632D56}" dt="2024-06-10T23:08:23.686" v="3" actId="47"/>
        <pc:sldMkLst>
          <pc:docMk/>
          <pc:sldMk cId="3148206965" sldId="4582"/>
        </pc:sldMkLst>
      </pc:sldChg>
      <pc:sldChg chg="del">
        <pc:chgData name="Ryan Liu" userId="0e6b04e675fb75c6" providerId="LiveId" clId="{F32CA75E-568B-408D-9472-606CF3632D56}" dt="2024-06-10T23:08:23.686" v="3" actId="47"/>
        <pc:sldMkLst>
          <pc:docMk/>
          <pc:sldMk cId="805369942" sldId="4583"/>
        </pc:sldMkLst>
      </pc:sldChg>
      <pc:sldChg chg="new del">
        <pc:chgData name="Ryan Liu" userId="0e6b04e675fb75c6" providerId="LiveId" clId="{F32CA75E-568B-408D-9472-606CF3632D56}" dt="2024-06-10T23:08:23.686" v="3" actId="47"/>
        <pc:sldMkLst>
          <pc:docMk/>
          <pc:sldMk cId="4108012516" sldId="4584"/>
        </pc:sldMkLst>
      </pc:sldChg>
    </pc:docChg>
  </pc:docChgLst>
  <pc:docChgLst>
    <pc:chgData name="Ryan Liu" userId="0e6b04e675fb75c6" providerId="Windows Live" clId="Web-{978C7BE4-4BFD-4106-94A2-A71E776ADF06}"/>
    <pc:docChg chg="addSld modSld">
      <pc:chgData name="Ryan Liu" userId="0e6b04e675fb75c6" providerId="Windows Live" clId="Web-{978C7BE4-4BFD-4106-94A2-A71E776ADF06}" dt="2024-08-05T22:10:21.542" v="152"/>
      <pc:docMkLst>
        <pc:docMk/>
      </pc:docMkLst>
      <pc:sldChg chg="addSp modSp">
        <pc:chgData name="Ryan Liu" userId="0e6b04e675fb75c6" providerId="Windows Live" clId="Web-{978C7BE4-4BFD-4106-94A2-A71E776ADF06}" dt="2024-08-05T21:41:44.276" v="28" actId="20577"/>
        <pc:sldMkLst>
          <pc:docMk/>
          <pc:sldMk cId="897675528" sldId="4576"/>
        </pc:sldMkLst>
        <pc:spChg chg="mod">
          <ac:chgData name="Ryan Liu" userId="0e6b04e675fb75c6" providerId="Windows Live" clId="Web-{978C7BE4-4BFD-4106-94A2-A71E776ADF06}" dt="2024-08-05T21:41:44.276" v="28" actId="20577"/>
          <ac:spMkLst>
            <pc:docMk/>
            <pc:sldMk cId="897675528" sldId="4576"/>
            <ac:spMk id="2" creationId="{43408BE9-28C4-8ED5-C801-C95726F53A7E}"/>
          </ac:spMkLst>
        </pc:spChg>
        <pc:spChg chg="mod">
          <ac:chgData name="Ryan Liu" userId="0e6b04e675fb75c6" providerId="Windows Live" clId="Web-{978C7BE4-4BFD-4106-94A2-A71E776ADF06}" dt="2024-08-05T20:55:09.290" v="21" actId="20577"/>
          <ac:spMkLst>
            <pc:docMk/>
            <pc:sldMk cId="897675528" sldId="4576"/>
            <ac:spMk id="4" creationId="{EC75D639-723F-2234-F17D-832543FA0C5B}"/>
          </ac:spMkLst>
        </pc:spChg>
        <pc:picChg chg="add mod">
          <ac:chgData name="Ryan Liu" userId="0e6b04e675fb75c6" providerId="Windows Live" clId="Web-{978C7BE4-4BFD-4106-94A2-A71E776ADF06}" dt="2024-08-05T21:41:39.292" v="27" actId="1076"/>
          <ac:picMkLst>
            <pc:docMk/>
            <pc:sldMk cId="897675528" sldId="4576"/>
            <ac:picMk id="3" creationId="{403E97ED-CDFC-78DE-108D-7116E94343AC}"/>
          </ac:picMkLst>
        </pc:picChg>
      </pc:sldChg>
      <pc:sldChg chg="delSp modSp">
        <pc:chgData name="Ryan Liu" userId="0e6b04e675fb75c6" providerId="Windows Live" clId="Web-{978C7BE4-4BFD-4106-94A2-A71E776ADF06}" dt="2024-08-05T22:04:46.658" v="151" actId="14100"/>
        <pc:sldMkLst>
          <pc:docMk/>
          <pc:sldMk cId="3894800904" sldId="4590"/>
        </pc:sldMkLst>
        <pc:spChg chg="mod">
          <ac:chgData name="Ryan Liu" userId="0e6b04e675fb75c6" providerId="Windows Live" clId="Web-{978C7BE4-4BFD-4106-94A2-A71E776ADF06}" dt="2024-08-05T21:42:26.949" v="39" actId="20577"/>
          <ac:spMkLst>
            <pc:docMk/>
            <pc:sldMk cId="3894800904" sldId="4590"/>
            <ac:spMk id="2" creationId="{43408BE9-28C4-8ED5-C801-C95726F53A7E}"/>
          </ac:spMkLst>
        </pc:spChg>
        <pc:spChg chg="mod">
          <ac:chgData name="Ryan Liu" userId="0e6b04e675fb75c6" providerId="Windows Live" clId="Web-{978C7BE4-4BFD-4106-94A2-A71E776ADF06}" dt="2024-08-05T22:04:46.658" v="151" actId="14100"/>
          <ac:spMkLst>
            <pc:docMk/>
            <pc:sldMk cId="3894800904" sldId="4590"/>
            <ac:spMk id="4" creationId="{EC75D639-723F-2234-F17D-832543FA0C5B}"/>
          </ac:spMkLst>
        </pc:spChg>
        <pc:spChg chg="del">
          <ac:chgData name="Ryan Liu" userId="0e6b04e675fb75c6" providerId="Windows Live" clId="Web-{978C7BE4-4BFD-4106-94A2-A71E776ADF06}" dt="2024-08-05T22:01:18.215" v="110"/>
          <ac:spMkLst>
            <pc:docMk/>
            <pc:sldMk cId="3894800904" sldId="4590"/>
            <ac:spMk id="8" creationId="{A394FA09-BDF5-DE5C-8A46-66D5F2809D1D}"/>
          </ac:spMkLst>
        </pc:spChg>
        <pc:picChg chg="del">
          <ac:chgData name="Ryan Liu" userId="0e6b04e675fb75c6" providerId="Windows Live" clId="Web-{978C7BE4-4BFD-4106-94A2-A71E776ADF06}" dt="2024-08-05T21:41:49.792" v="29"/>
          <ac:picMkLst>
            <pc:docMk/>
            <pc:sldMk cId="3894800904" sldId="4590"/>
            <ac:picMk id="3" creationId="{01FE0B0C-1553-D666-2FA5-0DF83098BE9B}"/>
          </ac:picMkLst>
        </pc:picChg>
      </pc:sldChg>
      <pc:sldChg chg="new">
        <pc:chgData name="Ryan Liu" userId="0e6b04e675fb75c6" providerId="Windows Live" clId="Web-{978C7BE4-4BFD-4106-94A2-A71E776ADF06}" dt="2024-08-05T22:10:21.542" v="152"/>
        <pc:sldMkLst>
          <pc:docMk/>
          <pc:sldMk cId="2578233586" sldId="4595"/>
        </pc:sldMkLst>
      </pc:sldChg>
    </pc:docChg>
  </pc:docChgLst>
  <pc:docChgLst>
    <pc:chgData name="Ryan Liu" userId="0e6b04e675fb75c6" providerId="Windows Live" clId="Web-{52E6D772-8F44-4EEC-9EEF-9786A1F6CF16}"/>
    <pc:docChg chg="addSld delSld modSld">
      <pc:chgData name="Ryan Liu" userId="0e6b04e675fb75c6" providerId="Windows Live" clId="Web-{52E6D772-8F44-4EEC-9EEF-9786A1F6CF16}" dt="2024-06-17T23:42:53.352" v="752" actId="14100"/>
      <pc:docMkLst>
        <pc:docMk/>
      </pc:docMkLst>
      <pc:sldChg chg="modSp">
        <pc:chgData name="Ryan Liu" userId="0e6b04e675fb75c6" providerId="Windows Live" clId="Web-{52E6D772-8F44-4EEC-9EEF-9786A1F6CF16}" dt="2024-06-17T22:28:49.858" v="3" actId="20577"/>
        <pc:sldMkLst>
          <pc:docMk/>
          <pc:sldMk cId="2265184079" sldId="256"/>
        </pc:sldMkLst>
        <pc:spChg chg="mod">
          <ac:chgData name="Ryan Liu" userId="0e6b04e675fb75c6" providerId="Windows Live" clId="Web-{52E6D772-8F44-4EEC-9EEF-9786A1F6CF16}" dt="2024-06-17T22:28:49.796" v="1" actId="20577"/>
          <ac:spMkLst>
            <pc:docMk/>
            <pc:sldMk cId="2265184079" sldId="256"/>
            <ac:spMk id="2" creationId="{3651BF6C-46A0-7A63-2B0B-F85C0CE61B84}"/>
          </ac:spMkLst>
        </pc:spChg>
        <pc:spChg chg="mod">
          <ac:chgData name="Ryan Liu" userId="0e6b04e675fb75c6" providerId="Windows Live" clId="Web-{52E6D772-8F44-4EEC-9EEF-9786A1F6CF16}" dt="2024-06-17T22:28:49.858" v="3" actId="20577"/>
          <ac:spMkLst>
            <pc:docMk/>
            <pc:sldMk cId="2265184079" sldId="256"/>
            <ac:spMk id="3" creationId="{BF758FD3-10DE-E4CE-C4FD-36D71C6F3E76}"/>
          </ac:spMkLst>
        </pc:spChg>
      </pc:sldChg>
      <pc:sldChg chg="addSp delSp modSp addAnim">
        <pc:chgData name="Ryan Liu" userId="0e6b04e675fb75c6" providerId="Windows Live" clId="Web-{52E6D772-8F44-4EEC-9EEF-9786A1F6CF16}" dt="2024-06-17T23:23:36.680" v="445"/>
        <pc:sldMkLst>
          <pc:docMk/>
          <pc:sldMk cId="897675528" sldId="4576"/>
        </pc:sldMkLst>
        <pc:spChg chg="mod">
          <ac:chgData name="Ryan Liu" userId="0e6b04e675fb75c6" providerId="Windows Live" clId="Web-{52E6D772-8F44-4EEC-9EEF-9786A1F6CF16}" dt="2024-06-17T22:39:19.750" v="130" actId="20577"/>
          <ac:spMkLst>
            <pc:docMk/>
            <pc:sldMk cId="897675528" sldId="4576"/>
            <ac:spMk id="2" creationId="{43408BE9-28C4-8ED5-C801-C95726F53A7E}"/>
          </ac:spMkLst>
        </pc:spChg>
        <pc:spChg chg="add mod">
          <ac:chgData name="Ryan Liu" userId="0e6b04e675fb75c6" providerId="Windows Live" clId="Web-{52E6D772-8F44-4EEC-9EEF-9786A1F6CF16}" dt="2024-06-17T22:50:41.491" v="159" actId="20577"/>
          <ac:spMkLst>
            <pc:docMk/>
            <pc:sldMk cId="897675528" sldId="4576"/>
            <ac:spMk id="4" creationId="{EC75D639-723F-2234-F17D-832543FA0C5B}"/>
          </ac:spMkLst>
        </pc:spChg>
        <pc:graphicFrameChg chg="add mod modGraphic">
          <ac:chgData name="Ryan Liu" userId="0e6b04e675fb75c6" providerId="Windows Live" clId="Web-{52E6D772-8F44-4EEC-9EEF-9786A1F6CF16}" dt="2024-06-17T23:23:35.008" v="444" actId="1076"/>
          <ac:graphicFrameMkLst>
            <pc:docMk/>
            <pc:sldMk cId="897675528" sldId="4576"/>
            <ac:graphicFrameMk id="5" creationId="{418AE4CA-9C67-CC51-A623-7061E75D6398}"/>
          </ac:graphicFrameMkLst>
        </pc:graphicFrameChg>
        <pc:picChg chg="del">
          <ac:chgData name="Ryan Liu" userId="0e6b04e675fb75c6" providerId="Windows Live" clId="Web-{52E6D772-8F44-4EEC-9EEF-9786A1F6CF16}" dt="2024-06-17T22:29:03.359" v="4"/>
          <ac:picMkLst>
            <pc:docMk/>
            <pc:sldMk cId="897675528" sldId="4576"/>
            <ac:picMk id="8" creationId="{43CE0BA7-D191-BD0E-A0A8-C32EE7BF8F67}"/>
          </ac:picMkLst>
        </pc:picChg>
      </pc:sldChg>
      <pc:sldChg chg="del">
        <pc:chgData name="Ryan Liu" userId="0e6b04e675fb75c6" providerId="Windows Live" clId="Web-{52E6D772-8F44-4EEC-9EEF-9786A1F6CF16}" dt="2024-06-17T23:38:24.160" v="726"/>
        <pc:sldMkLst>
          <pc:docMk/>
          <pc:sldMk cId="1692447150" sldId="4577"/>
        </pc:sldMkLst>
      </pc:sldChg>
      <pc:sldChg chg="addSp delSp modSp">
        <pc:chgData name="Ryan Liu" userId="0e6b04e675fb75c6" providerId="Windows Live" clId="Web-{52E6D772-8F44-4EEC-9EEF-9786A1F6CF16}" dt="2024-06-17T23:42:53.352" v="752" actId="14100"/>
        <pc:sldMkLst>
          <pc:docMk/>
          <pc:sldMk cId="2137396254" sldId="4578"/>
        </pc:sldMkLst>
        <pc:spChg chg="mod">
          <ac:chgData name="Ryan Liu" userId="0e6b04e675fb75c6" providerId="Windows Live" clId="Web-{52E6D772-8F44-4EEC-9EEF-9786A1F6CF16}" dt="2024-06-17T23:42:40.537" v="749" actId="1076"/>
          <ac:spMkLst>
            <pc:docMk/>
            <pc:sldMk cId="2137396254" sldId="4578"/>
            <ac:spMk id="2" creationId="{5719B80E-AFC5-6FB3-AC2B-0E687A490C34}"/>
          </ac:spMkLst>
        </pc:spChg>
        <pc:spChg chg="del mod">
          <ac:chgData name="Ryan Liu" userId="0e6b04e675fb75c6" providerId="Windows Live" clId="Web-{52E6D772-8F44-4EEC-9EEF-9786A1F6CF16}" dt="2024-06-17T23:38:36.989" v="732"/>
          <ac:spMkLst>
            <pc:docMk/>
            <pc:sldMk cId="2137396254" sldId="4578"/>
            <ac:spMk id="10" creationId="{836159F7-5D58-CD5B-BBED-95F9B428BF53}"/>
          </ac:spMkLst>
        </pc:spChg>
        <pc:spChg chg="del mod">
          <ac:chgData name="Ryan Liu" userId="0e6b04e675fb75c6" providerId="Windows Live" clId="Web-{52E6D772-8F44-4EEC-9EEF-9786A1F6CF16}" dt="2024-06-17T23:38:42.880" v="735"/>
          <ac:spMkLst>
            <pc:docMk/>
            <pc:sldMk cId="2137396254" sldId="4578"/>
            <ac:spMk id="11" creationId="{22C3A610-9CE7-3BA5-CBAA-F3290D3CC2C3}"/>
          </ac:spMkLst>
        </pc:spChg>
        <pc:spChg chg="del">
          <ac:chgData name="Ryan Liu" userId="0e6b04e675fb75c6" providerId="Windows Live" clId="Web-{52E6D772-8F44-4EEC-9EEF-9786A1F6CF16}" dt="2024-06-17T23:38:46.303" v="736"/>
          <ac:spMkLst>
            <pc:docMk/>
            <pc:sldMk cId="2137396254" sldId="4578"/>
            <ac:spMk id="12" creationId="{79C4D48E-6D9D-29A4-CD6A-BA8900A8D646}"/>
          </ac:spMkLst>
        </pc:spChg>
        <pc:spChg chg="del mod">
          <ac:chgData name="Ryan Liu" userId="0e6b04e675fb75c6" providerId="Windows Live" clId="Web-{52E6D772-8F44-4EEC-9EEF-9786A1F6CF16}" dt="2024-06-17T23:38:53.178" v="743"/>
          <ac:spMkLst>
            <pc:docMk/>
            <pc:sldMk cId="2137396254" sldId="4578"/>
            <ac:spMk id="14" creationId="{6D861C03-A71A-A302-D06B-AE3846739B54}"/>
          </ac:spMkLst>
        </pc:spChg>
        <pc:picChg chg="add mod">
          <ac:chgData name="Ryan Liu" userId="0e6b04e675fb75c6" providerId="Windows Live" clId="Web-{52E6D772-8F44-4EEC-9EEF-9786A1F6CF16}" dt="2024-06-17T23:42:53.352" v="752" actId="14100"/>
          <ac:picMkLst>
            <pc:docMk/>
            <pc:sldMk cId="2137396254" sldId="4578"/>
            <ac:picMk id="3" creationId="{C6CCD08C-D1C8-7F83-E533-E98A019FA5BB}"/>
          </ac:picMkLst>
        </pc:picChg>
        <pc:picChg chg="del">
          <ac:chgData name="Ryan Liu" userId="0e6b04e675fb75c6" providerId="Windows Live" clId="Web-{52E6D772-8F44-4EEC-9EEF-9786A1F6CF16}" dt="2024-06-17T23:38:27.239" v="727"/>
          <ac:picMkLst>
            <pc:docMk/>
            <pc:sldMk cId="2137396254" sldId="4578"/>
            <ac:picMk id="9" creationId="{F529AD53-770C-5446-67AB-EE26CA7DDF90}"/>
          </ac:picMkLst>
        </pc:picChg>
      </pc:sldChg>
      <pc:sldChg chg="addSp delSp modSp addAnim modAnim">
        <pc:chgData name="Ryan Liu" userId="0e6b04e675fb75c6" providerId="Windows Live" clId="Web-{52E6D772-8F44-4EEC-9EEF-9786A1F6CF16}" dt="2024-06-17T23:38:06.597" v="725"/>
        <pc:sldMkLst>
          <pc:docMk/>
          <pc:sldMk cId="3681270334" sldId="4580"/>
        </pc:sldMkLst>
        <pc:spChg chg="mod">
          <ac:chgData name="Ryan Liu" userId="0e6b04e675fb75c6" providerId="Windows Live" clId="Web-{52E6D772-8F44-4EEC-9EEF-9786A1F6CF16}" dt="2024-06-17T23:36:37.888" v="706" actId="20577"/>
          <ac:spMkLst>
            <pc:docMk/>
            <pc:sldMk cId="3681270334" sldId="4580"/>
            <ac:spMk id="2" creationId="{450FB611-C21B-CF12-6179-688AA5E5C01C}"/>
          </ac:spMkLst>
        </pc:spChg>
        <pc:spChg chg="del mod">
          <ac:chgData name="Ryan Liu" userId="0e6b04e675fb75c6" providerId="Windows Live" clId="Web-{52E6D772-8F44-4EEC-9EEF-9786A1F6CF16}" dt="2024-06-17T23:36:56.639" v="709"/>
          <ac:spMkLst>
            <pc:docMk/>
            <pc:sldMk cId="3681270334" sldId="4580"/>
            <ac:spMk id="3" creationId="{13131BA6-3BAD-1A05-DF02-9C1EB17EE91A}"/>
          </ac:spMkLst>
        </pc:spChg>
        <pc:spChg chg="add del mod">
          <ac:chgData name="Ryan Liu" userId="0e6b04e675fb75c6" providerId="Windows Live" clId="Web-{52E6D772-8F44-4EEC-9EEF-9786A1F6CF16}" dt="2024-06-17T23:37:07.593" v="712"/>
          <ac:spMkLst>
            <pc:docMk/>
            <pc:sldMk cId="3681270334" sldId="4580"/>
            <ac:spMk id="5" creationId="{64BC656A-0CBB-77E8-4D45-DF4C9AEE0691}"/>
          </ac:spMkLst>
        </pc:spChg>
        <pc:spChg chg="add del mod">
          <ac:chgData name="Ryan Liu" userId="0e6b04e675fb75c6" providerId="Windows Live" clId="Web-{52E6D772-8F44-4EEC-9EEF-9786A1F6CF16}" dt="2024-06-17T23:37:32.235" v="719"/>
          <ac:spMkLst>
            <pc:docMk/>
            <pc:sldMk cId="3681270334" sldId="4580"/>
            <ac:spMk id="6" creationId="{F409132E-4DB4-AC83-24C1-EC832660CA93}"/>
          </ac:spMkLst>
        </pc:spChg>
        <pc:spChg chg="add mod">
          <ac:chgData name="Ryan Liu" userId="0e6b04e675fb75c6" providerId="Windows Live" clId="Web-{52E6D772-8F44-4EEC-9EEF-9786A1F6CF16}" dt="2024-06-17T23:37:41.580" v="721" actId="1076"/>
          <ac:spMkLst>
            <pc:docMk/>
            <pc:sldMk cId="3681270334" sldId="4580"/>
            <ac:spMk id="7" creationId="{F21C1116-E160-31DF-C5E0-E8C82B7E461E}"/>
          </ac:spMkLst>
        </pc:spChg>
      </pc:sldChg>
      <pc:sldChg chg="del">
        <pc:chgData name="Ryan Liu" userId="0e6b04e675fb75c6" providerId="Windows Live" clId="Web-{52E6D772-8F44-4EEC-9EEF-9786A1F6CF16}" dt="2024-06-17T23:24:17.823" v="457"/>
        <pc:sldMkLst>
          <pc:docMk/>
          <pc:sldMk cId="29713483" sldId="4581"/>
        </pc:sldMkLst>
      </pc:sldChg>
      <pc:sldChg chg="modSp new del">
        <pc:chgData name="Ryan Liu" userId="0e6b04e675fb75c6" providerId="Windows Live" clId="Web-{52E6D772-8F44-4EEC-9EEF-9786A1F6CF16}" dt="2024-06-17T23:24:16.604" v="456"/>
        <pc:sldMkLst>
          <pc:docMk/>
          <pc:sldMk cId="4163287798" sldId="4582"/>
        </pc:sldMkLst>
        <pc:spChg chg="mod">
          <ac:chgData name="Ryan Liu" userId="0e6b04e675fb75c6" providerId="Windows Live" clId="Web-{52E6D772-8F44-4EEC-9EEF-9786A1F6CF16}" dt="2024-06-17T23:24:08.479" v="454" actId="20577"/>
          <ac:spMkLst>
            <pc:docMk/>
            <pc:sldMk cId="4163287798" sldId="4582"/>
            <ac:spMk id="2" creationId="{E7ABEFA6-CF50-21F5-40AF-0E511F4C8ED8}"/>
          </ac:spMkLst>
        </pc:spChg>
      </pc:sldChg>
      <pc:sldChg chg="addSp delSp modSp add replId addAnim modAnim">
        <pc:chgData name="Ryan Liu" userId="0e6b04e675fb75c6" providerId="Windows Live" clId="Web-{52E6D772-8F44-4EEC-9EEF-9786A1F6CF16}" dt="2024-06-17T23:23:18.101" v="442"/>
        <pc:sldMkLst>
          <pc:docMk/>
          <pc:sldMk cId="1666171798" sldId="4583"/>
        </pc:sldMkLst>
        <pc:spChg chg="mod">
          <ac:chgData name="Ryan Liu" userId="0e6b04e675fb75c6" providerId="Windows Live" clId="Web-{52E6D772-8F44-4EEC-9EEF-9786A1F6CF16}" dt="2024-06-17T23:02:22.218" v="420" actId="20577"/>
          <ac:spMkLst>
            <pc:docMk/>
            <pc:sldMk cId="1666171798" sldId="4583"/>
            <ac:spMk id="2" creationId="{43408BE9-28C4-8ED5-C801-C95726F53A7E}"/>
          </ac:spMkLst>
        </pc:spChg>
        <pc:spChg chg="add mod">
          <ac:chgData name="Ryan Liu" userId="0e6b04e675fb75c6" providerId="Windows Live" clId="Web-{52E6D772-8F44-4EEC-9EEF-9786A1F6CF16}" dt="2024-06-17T23:23:03.365" v="440" actId="1076"/>
          <ac:spMkLst>
            <pc:docMk/>
            <pc:sldMk cId="1666171798" sldId="4583"/>
            <ac:spMk id="3" creationId="{518C0252-D58A-8079-1CE1-87CC1A727F45}"/>
          </ac:spMkLst>
        </pc:spChg>
        <pc:spChg chg="del mod">
          <ac:chgData name="Ryan Liu" userId="0e6b04e675fb75c6" providerId="Windows Live" clId="Web-{52E6D772-8F44-4EEC-9EEF-9786A1F6CF16}" dt="2024-06-17T23:20:04.182" v="422"/>
          <ac:spMkLst>
            <pc:docMk/>
            <pc:sldMk cId="1666171798" sldId="4583"/>
            <ac:spMk id="4" creationId="{EC75D639-723F-2234-F17D-832543FA0C5B}"/>
          </ac:spMkLst>
        </pc:spChg>
        <pc:graphicFrameChg chg="del">
          <ac:chgData name="Ryan Liu" userId="0e6b04e675fb75c6" providerId="Windows Live" clId="Web-{52E6D772-8F44-4EEC-9EEF-9786A1F6CF16}" dt="2024-06-17T23:20:12.917" v="423"/>
          <ac:graphicFrameMkLst>
            <pc:docMk/>
            <pc:sldMk cId="1666171798" sldId="4583"/>
            <ac:graphicFrameMk id="5" creationId="{418AE4CA-9C67-CC51-A623-7061E75D6398}"/>
          </ac:graphicFrameMkLst>
        </pc:graphicFrameChg>
      </pc:sldChg>
      <pc:sldChg chg="addSp delSp modSp add replId addAnim delAnim modAnim">
        <pc:chgData name="Ryan Liu" userId="0e6b04e675fb75c6" providerId="Windows Live" clId="Web-{52E6D772-8F44-4EEC-9EEF-9786A1F6CF16}" dt="2024-06-17T23:27:42.853" v="541" actId="1076"/>
        <pc:sldMkLst>
          <pc:docMk/>
          <pc:sldMk cId="3759498312" sldId="4584"/>
        </pc:sldMkLst>
        <pc:spChg chg="mod">
          <ac:chgData name="Ryan Liu" userId="0e6b04e675fb75c6" providerId="Windows Live" clId="Web-{52E6D772-8F44-4EEC-9EEF-9786A1F6CF16}" dt="2024-06-17T23:24:48.325" v="469" actId="20577"/>
          <ac:spMkLst>
            <pc:docMk/>
            <pc:sldMk cId="3759498312" sldId="4584"/>
            <ac:spMk id="2" creationId="{43408BE9-28C4-8ED5-C801-C95726F53A7E}"/>
          </ac:spMkLst>
        </pc:spChg>
        <pc:spChg chg="del mod">
          <ac:chgData name="Ryan Liu" userId="0e6b04e675fb75c6" providerId="Windows Live" clId="Web-{52E6D772-8F44-4EEC-9EEF-9786A1F6CF16}" dt="2024-06-17T23:25:16.843" v="472"/>
          <ac:spMkLst>
            <pc:docMk/>
            <pc:sldMk cId="3759498312" sldId="4584"/>
            <ac:spMk id="3" creationId="{518C0252-D58A-8079-1CE1-87CC1A727F45}"/>
          </ac:spMkLst>
        </pc:spChg>
        <pc:spChg chg="add mod">
          <ac:chgData name="Ryan Liu" userId="0e6b04e675fb75c6" providerId="Windows Live" clId="Web-{52E6D772-8F44-4EEC-9EEF-9786A1F6CF16}" dt="2024-06-17T23:27:42.853" v="541" actId="1076"/>
          <ac:spMkLst>
            <pc:docMk/>
            <pc:sldMk cId="3759498312" sldId="4584"/>
            <ac:spMk id="4" creationId="{3615C6F2-82BD-67A1-B7DC-44B36F082637}"/>
          </ac:spMkLst>
        </pc:spChg>
      </pc:sldChg>
      <pc:sldChg chg="modSp new addAnim delAnim modAnim">
        <pc:chgData name="Ryan Liu" userId="0e6b04e675fb75c6" providerId="Windows Live" clId="Web-{52E6D772-8F44-4EEC-9EEF-9786A1F6CF16}" dt="2024-06-17T23:35:58.885" v="702"/>
        <pc:sldMkLst>
          <pc:docMk/>
          <pc:sldMk cId="2042796334" sldId="4585"/>
        </pc:sldMkLst>
        <pc:spChg chg="mod">
          <ac:chgData name="Ryan Liu" userId="0e6b04e675fb75c6" providerId="Windows Live" clId="Web-{52E6D772-8F44-4EEC-9EEF-9786A1F6CF16}" dt="2024-06-17T23:29:29.079" v="568" actId="20577"/>
          <ac:spMkLst>
            <pc:docMk/>
            <pc:sldMk cId="2042796334" sldId="4585"/>
            <ac:spMk id="2" creationId="{F535A333-0850-83A8-0331-FBE91F912399}"/>
          </ac:spMkLst>
        </pc:spChg>
        <pc:spChg chg="mod">
          <ac:chgData name="Ryan Liu" userId="0e6b04e675fb75c6" providerId="Windows Live" clId="Web-{52E6D772-8F44-4EEC-9EEF-9786A1F6CF16}" dt="2024-06-17T23:35:14.242" v="697" actId="20577"/>
          <ac:spMkLst>
            <pc:docMk/>
            <pc:sldMk cId="2042796334" sldId="4585"/>
            <ac:spMk id="3" creationId="{31B16E83-4902-D3F1-5044-47AF67A2B551}"/>
          </ac:spMkLst>
        </pc:spChg>
      </pc:sldChg>
      <pc:sldChg chg="add replId">
        <pc:chgData name="Ryan Liu" userId="0e6b04e675fb75c6" providerId="Windows Live" clId="Web-{52E6D772-8F44-4EEC-9EEF-9786A1F6CF16}" dt="2024-06-17T23:36:22.543" v="703"/>
        <pc:sldMkLst>
          <pc:docMk/>
          <pc:sldMk cId="3749032265" sldId="4586"/>
        </pc:sldMkLst>
      </pc:sldChg>
      <pc:sldChg chg="add del replId">
        <pc:chgData name="Ryan Liu" userId="0e6b04e675fb75c6" providerId="Windows Live" clId="Web-{52E6D772-8F44-4EEC-9EEF-9786A1F6CF16}" dt="2024-06-17T23:36:28.809" v="705"/>
        <pc:sldMkLst>
          <pc:docMk/>
          <pc:sldMk cId="3651918504" sldId="4587"/>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7414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87722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64440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298098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898154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8/5/2024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73897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8/5/2024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538893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0864441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660298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2E57-028A-188C-FFA1-5F05BEF1E1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71888-AADD-7DF9-36CB-3C3A994276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1D4F59-EDF4-E421-7E33-0EB3CBDE94E0}"/>
              </a:ext>
            </a:extLst>
          </p:cNvPr>
          <p:cNvSpPr>
            <a:spLocks noGrp="1"/>
          </p:cNvSpPr>
          <p:nvPr>
            <p:ph type="dt" sz="half" idx="10"/>
          </p:nvPr>
        </p:nvSpPr>
        <p:spPr/>
        <p:txBody>
          <a:bodyPr/>
          <a:lstStyle/>
          <a:p>
            <a:fld id="{BFCA96F0-8532-4DB1-A115-A5A95256843A}" type="datetimeFigureOut">
              <a:rPr lang="en-US" smtClean="0"/>
              <a:t>8/5/2024</a:t>
            </a:fld>
            <a:endParaRPr lang="en-US"/>
          </a:p>
        </p:txBody>
      </p:sp>
      <p:sp>
        <p:nvSpPr>
          <p:cNvPr id="5" name="Footer Placeholder 4">
            <a:extLst>
              <a:ext uri="{FF2B5EF4-FFF2-40B4-BE49-F238E27FC236}">
                <a16:creationId xmlns:a16="http://schemas.microsoft.com/office/drawing/2014/main" id="{A2D924AD-643A-1CF9-9315-86F336701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836C9-B1B9-FAB9-238B-3B44B44E301D}"/>
              </a:ext>
            </a:extLst>
          </p:cNvPr>
          <p:cNvSpPr>
            <a:spLocks noGrp="1"/>
          </p:cNvSpPr>
          <p:nvPr>
            <p:ph type="sldNum" sz="quarter" idx="12"/>
          </p:nvPr>
        </p:nvSpPr>
        <p:spPr/>
        <p:txBody>
          <a:bodyPr/>
          <a:lstStyle/>
          <a:p>
            <a:fld id="{84B1C196-E72C-4E6F-98D8-04B079EBF10C}" type="slidenum">
              <a:rPr lang="en-US" smtClean="0"/>
              <a:t>‹#›</a:t>
            </a:fld>
            <a:endParaRPr lang="en-US"/>
          </a:p>
        </p:txBody>
      </p:sp>
    </p:spTree>
    <p:extLst>
      <p:ext uri="{BB962C8B-B14F-4D97-AF65-F5344CB8AC3E}">
        <p14:creationId xmlns:p14="http://schemas.microsoft.com/office/powerpoint/2010/main" val="6594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Picture with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274C8CE4-6594-4434-AA7B-C5DDAFBE02A0}" type="datetime1">
              <a:rPr lang="en-US" smtClean="0"/>
              <a:t>8/5/2024</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lvl1pPr>
          </a:lstStyle>
          <a:p>
            <a:r>
              <a:rPr lang="en-US"/>
              <a:t>Education Planning</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12" name="Picture Placeholder 5">
            <a:extLst>
              <a:ext uri="{FF2B5EF4-FFF2-40B4-BE49-F238E27FC236}">
                <a16:creationId xmlns:a16="http://schemas.microsoft.com/office/drawing/2014/main" id="{7BF857FE-9EDF-40AC-A282-858EC0C2C6A7}"/>
              </a:ext>
            </a:extLst>
          </p:cNvPr>
          <p:cNvSpPr>
            <a:spLocks noGrp="1"/>
          </p:cNvSpPr>
          <p:nvPr>
            <p:ph type="pic" sz="quarter" idx="13"/>
          </p:nvPr>
        </p:nvSpPr>
        <p:spPr>
          <a:xfrm>
            <a:off x="0" y="0"/>
            <a:ext cx="12192000" cy="6408000"/>
          </a:xfrm>
        </p:spPr>
        <p:txBody>
          <a:bodyPr anchor="ctr" anchorCtr="0">
            <a:normAutofit/>
          </a:bodyPr>
          <a:lstStyle>
            <a:lvl1pPr algn="ctr">
              <a:defRPr sz="1600"/>
            </a:lvl1pPr>
          </a:lstStyle>
          <a:p>
            <a:r>
              <a:rPr lang="en-US"/>
              <a:t>Click icon to add picture</a:t>
            </a:r>
            <a:endParaRPr lang="ru-RU"/>
          </a:p>
        </p:txBody>
      </p:sp>
      <p:sp>
        <p:nvSpPr>
          <p:cNvPr id="13" name="Title 7">
            <a:extLst>
              <a:ext uri="{FF2B5EF4-FFF2-40B4-BE49-F238E27FC236}">
                <a16:creationId xmlns:a16="http://schemas.microsoft.com/office/drawing/2014/main" id="{8BBD3378-DD0B-4070-88AA-07DEEA1B7A80}"/>
              </a:ext>
            </a:extLst>
          </p:cNvPr>
          <p:cNvSpPr>
            <a:spLocks noGrp="1"/>
          </p:cNvSpPr>
          <p:nvPr>
            <p:ph type="title"/>
          </p:nvPr>
        </p:nvSpPr>
        <p:spPr>
          <a:xfrm>
            <a:off x="0" y="0"/>
            <a:ext cx="12192000" cy="1296537"/>
          </a:xfrm>
          <a:solidFill>
            <a:schemeClr val="accent1">
              <a:lumMod val="40000"/>
              <a:lumOff val="60000"/>
              <a:alpha val="50000"/>
            </a:schemeClr>
          </a:solidFill>
        </p:spPr>
        <p:txBody>
          <a:bodyPr lIns="684000" tIns="108000" anchor="ctr" anchorCtr="0">
            <a:normAutofit/>
          </a:bodyPr>
          <a:lstStyle>
            <a:lvl1pPr>
              <a:defRPr sz="3600"/>
            </a:lvl1pPr>
          </a:lstStyle>
          <a:p>
            <a:r>
              <a:rPr lang="en-US"/>
              <a:t>Click to edit Master title style</a:t>
            </a:r>
          </a:p>
        </p:txBody>
      </p:sp>
      <p:sp>
        <p:nvSpPr>
          <p:cNvPr id="14" name="Content Placeholder 2">
            <a:extLst>
              <a:ext uri="{FF2B5EF4-FFF2-40B4-BE49-F238E27FC236}">
                <a16:creationId xmlns:a16="http://schemas.microsoft.com/office/drawing/2014/main" id="{B8349DBD-05C9-497A-BAB7-08CE307FB98A}"/>
              </a:ext>
            </a:extLst>
          </p:cNvPr>
          <p:cNvSpPr>
            <a:spLocks noGrp="1"/>
          </p:cNvSpPr>
          <p:nvPr>
            <p:ph sz="half" idx="1"/>
          </p:nvPr>
        </p:nvSpPr>
        <p:spPr>
          <a:xfrm>
            <a:off x="747981" y="1812759"/>
            <a:ext cx="10905457" cy="4088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8B0AF26B-41C3-4BBB-A8E9-8EAB965C6D7A}"/>
              </a:ext>
            </a:extLst>
          </p:cNvPr>
          <p:cNvCxnSpPr/>
          <p:nvPr userDrawn="1"/>
        </p:nvCxnSpPr>
        <p:spPr>
          <a:xfrm>
            <a:off x="-600" y="1283417"/>
            <a:ext cx="12193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79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1400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713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8/5/2024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065946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8/5/2024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96132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8/5/2024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376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9667345-2558-425A-8533-9BFDBCE15005}" type="datetime1">
              <a:rPr lang="en-US" smtClean="0"/>
              <a:t>8/5/2024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406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523159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8/5/2024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401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2D6E202-B606-4609-B914-27C9371A1F6D}" type="datetime1">
              <a:rPr lang="en-US" smtClean="0"/>
              <a:t>8/5/2024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09535594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hyperlink" Target="https://www.ssa.gov/benefits/retirement/planner/ageincrease.html" TargetMode="Externa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1BF6C-46A0-7A63-2B0B-F85C0CE61B84}"/>
              </a:ext>
            </a:extLst>
          </p:cNvPr>
          <p:cNvSpPr>
            <a:spLocks noGrp="1"/>
          </p:cNvSpPr>
          <p:nvPr>
            <p:ph type="ctrTitle"/>
          </p:nvPr>
        </p:nvSpPr>
        <p:spPr>
          <a:xfrm>
            <a:off x="2097903" y="226974"/>
            <a:ext cx="7636831" cy="5054008"/>
          </a:xfrm>
        </p:spPr>
        <p:txBody>
          <a:bodyPr anchor="ctr">
            <a:normAutofit/>
          </a:bodyPr>
          <a:lstStyle/>
          <a:p>
            <a:pPr algn="r"/>
            <a:r>
              <a:rPr lang="zh-CN" altLang="en-US">
                <a:latin typeface="楷体"/>
                <a:ea typeface="楷体"/>
              </a:rPr>
              <a:t>社保金、退休金的税务考虑</a:t>
            </a:r>
            <a:endParaRPr lang="zh-CN" altLang="en-US">
              <a:latin typeface="楷体" panose="02010609060101010101" pitchFamily="49" charset="-122"/>
              <a:ea typeface="楷体" panose="02010609060101010101" pitchFamily="49" charset="-122"/>
            </a:endParaRPr>
          </a:p>
        </p:txBody>
      </p:sp>
      <p:sp>
        <p:nvSpPr>
          <p:cNvPr id="3" name="Subtitle 2">
            <a:extLst>
              <a:ext uri="{FF2B5EF4-FFF2-40B4-BE49-F238E27FC236}">
                <a16:creationId xmlns:a16="http://schemas.microsoft.com/office/drawing/2014/main" id="{BF758FD3-10DE-E4CE-C4FD-36D71C6F3E76}"/>
              </a:ext>
            </a:extLst>
          </p:cNvPr>
          <p:cNvSpPr>
            <a:spLocks noGrp="1"/>
          </p:cNvSpPr>
          <p:nvPr>
            <p:ph type="subTitle" idx="1"/>
          </p:nvPr>
        </p:nvSpPr>
        <p:spPr>
          <a:xfrm>
            <a:off x="3916833" y="1380272"/>
            <a:ext cx="3341488" cy="5054008"/>
          </a:xfrm>
        </p:spPr>
        <p:txBody>
          <a:bodyPr anchor="ctr">
            <a:normAutofit/>
          </a:bodyPr>
          <a:lstStyle/>
          <a:p>
            <a:r>
              <a:rPr lang="zh-CN" altLang="en-US">
                <a:ea typeface="宋体"/>
              </a:rPr>
              <a:t>报税系列第六课</a:t>
            </a:r>
            <a:endParaRPr lang="en-US" altLang="zh-CN">
              <a:ea typeface="宋体"/>
            </a:endParaRPr>
          </a:p>
        </p:txBody>
      </p:sp>
      <p:pic>
        <p:nvPicPr>
          <p:cNvPr id="5" name="Picture 4" descr="A dollar sign under an umbrella&#10;&#10;Description automatically generated">
            <a:extLst>
              <a:ext uri="{FF2B5EF4-FFF2-40B4-BE49-F238E27FC236}">
                <a16:creationId xmlns:a16="http://schemas.microsoft.com/office/drawing/2014/main" id="{84EBB961-27CE-6D9C-2C2C-E5F60C7A4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0109" y="6022108"/>
            <a:ext cx="581891" cy="835891"/>
          </a:xfrm>
          <a:prstGeom prst="rect">
            <a:avLst/>
          </a:prstGeom>
        </p:spPr>
      </p:pic>
    </p:spTree>
    <p:extLst>
      <p:ext uri="{BB962C8B-B14F-4D97-AF65-F5344CB8AC3E}">
        <p14:creationId xmlns:p14="http://schemas.microsoft.com/office/powerpoint/2010/main" val="2265184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a:xfrm>
            <a:off x="1461952" y="666520"/>
            <a:ext cx="6297977" cy="747088"/>
          </a:xfrm>
        </p:spPr>
        <p:txBody>
          <a:bodyPr vert="horz" lIns="91440" tIns="45720" rIns="91440" bIns="45720" rtlCol="0" anchor="b">
            <a:noAutofit/>
          </a:bodyPr>
          <a:lstStyle/>
          <a:p>
            <a:r>
              <a:rPr lang="zh-CN" altLang="en-US" sz="3200">
                <a:ea typeface="宋体"/>
              </a:rPr>
              <a:t>Roth 401k</a:t>
            </a:r>
            <a:endParaRPr lang="zh-CN" altLang="en-US" sz="3200" dirty="0">
              <a:ea typeface="宋体"/>
            </a:endParaRPr>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
        <p:nvSpPr>
          <p:cNvPr id="5" name="TextBox 4">
            <a:extLst>
              <a:ext uri="{FF2B5EF4-FFF2-40B4-BE49-F238E27FC236}">
                <a16:creationId xmlns:a16="http://schemas.microsoft.com/office/drawing/2014/main" id="{2A5F0D8D-DB05-7143-0FAF-32F7BC7DD44F}"/>
              </a:ext>
            </a:extLst>
          </p:cNvPr>
          <p:cNvSpPr txBox="1"/>
          <p:nvPr/>
        </p:nvSpPr>
        <p:spPr>
          <a:xfrm>
            <a:off x="1464823" y="1411348"/>
            <a:ext cx="7966287" cy="50913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zh-CN" altLang="en-US" sz="2800">
                <a:solidFill>
                  <a:srgbClr val="1B1B1B"/>
                </a:solidFill>
                <a:ea typeface="+mn-lt"/>
                <a:cs typeface="+mn-lt"/>
              </a:rPr>
              <a:t>59.5岁 Rule</a:t>
            </a:r>
            <a:endParaRPr lang="zh-CN" altLang="en-US">
              <a:ea typeface="宋体"/>
            </a:endParaRPr>
          </a:p>
          <a:p>
            <a:pPr marL="457200" indent="-457200">
              <a:lnSpc>
                <a:spcPct val="150000"/>
              </a:lnSpc>
              <a:buFont typeface="Arial"/>
              <a:buChar char="•"/>
            </a:pPr>
            <a:r>
              <a:rPr lang="en-US" altLang="zh-CN" sz="2800" dirty="0">
                <a:solidFill>
                  <a:srgbClr val="1B1B1B"/>
                </a:solidFill>
                <a:ea typeface="+mn-lt"/>
                <a:cs typeface="+mn-lt"/>
              </a:rPr>
              <a:t>必须开户5年</a:t>
            </a:r>
            <a:endParaRPr lang="zh-CN" altLang="en-US" sz="2800" dirty="0">
              <a:solidFill>
                <a:srgbClr val="1B1B1B"/>
              </a:solidFill>
              <a:ea typeface="+mn-lt"/>
              <a:cs typeface="+mn-lt"/>
            </a:endParaRPr>
          </a:p>
          <a:p>
            <a:pPr marL="457200" indent="-457200">
              <a:lnSpc>
                <a:spcPct val="150000"/>
              </a:lnSpc>
              <a:buFont typeface="Arial"/>
              <a:buChar char="•"/>
            </a:pPr>
            <a:r>
              <a:rPr lang="zh-CN" altLang="en-US" sz="2800">
                <a:solidFill>
                  <a:srgbClr val="1B1B1B"/>
                </a:solidFill>
                <a:ea typeface="宋体"/>
              </a:rPr>
              <a:t>增值部分不用交税</a:t>
            </a:r>
            <a:endParaRPr lang="zh-CN" altLang="en-US" sz="2800" dirty="0">
              <a:solidFill>
                <a:srgbClr val="1B1B1B"/>
              </a:solidFill>
              <a:ea typeface="宋体"/>
            </a:endParaRPr>
          </a:p>
          <a:p>
            <a:pPr marL="457200" indent="-457200">
              <a:lnSpc>
                <a:spcPct val="150000"/>
              </a:lnSpc>
              <a:buFont typeface="Arial"/>
              <a:buChar char="•"/>
            </a:pPr>
            <a:r>
              <a:rPr lang="zh-CN" altLang="en-US" sz="2800">
                <a:solidFill>
                  <a:srgbClr val="1B1B1B"/>
                </a:solidFill>
                <a:ea typeface="宋体"/>
              </a:rPr>
              <a:t>提前支取</a:t>
            </a:r>
            <a:r>
              <a:rPr lang="zh-CN" sz="2800">
                <a:solidFill>
                  <a:srgbClr val="1B1B1B"/>
                </a:solidFill>
                <a:ea typeface="+mn-lt"/>
                <a:cs typeface="+mn-lt"/>
              </a:rPr>
              <a:t>10%罚款</a:t>
            </a:r>
            <a:endParaRPr lang="zh-CN" altLang="en-US" sz="2800" dirty="0">
              <a:solidFill>
                <a:srgbClr val="1B1B1B"/>
              </a:solidFill>
            </a:endParaRPr>
          </a:p>
          <a:p>
            <a:pPr marL="457200" indent="-457200">
              <a:lnSpc>
                <a:spcPct val="150000"/>
              </a:lnSpc>
              <a:buFont typeface="Arial"/>
              <a:buChar char="•"/>
            </a:pPr>
            <a:r>
              <a:rPr lang="zh-CN" altLang="en-US" sz="2800">
                <a:solidFill>
                  <a:srgbClr val="1B1B1B"/>
                </a:solidFill>
                <a:ea typeface="ＭＳ Ｐゴシック"/>
              </a:rPr>
              <a:t>主要</a:t>
            </a:r>
            <a:r>
              <a:rPr lang="zh-CN" altLang="en-US" sz="2800">
                <a:solidFill>
                  <a:srgbClr val="1B1B1B"/>
                </a:solidFill>
                <a:ea typeface="ＭＳ Ｐゴシック"/>
                <a:cs typeface="+mn-lt"/>
              </a:rPr>
              <a:t>形式：</a:t>
            </a:r>
            <a:r>
              <a:rPr lang="zh-CN" sz="2800">
                <a:solidFill>
                  <a:srgbClr val="1B1B1B"/>
                </a:solidFill>
                <a:ea typeface="+mn-lt"/>
                <a:cs typeface="+mn-lt"/>
              </a:rPr>
              <a:t>基金、股票、年金、CD</a:t>
            </a:r>
            <a:endParaRPr lang="zh-CN" sz="2800">
              <a:solidFill>
                <a:srgbClr val="000000"/>
              </a:solidFill>
              <a:ea typeface="+mn-lt"/>
              <a:cs typeface="+mn-lt"/>
            </a:endParaRPr>
          </a:p>
          <a:p>
            <a:pPr marL="457200" indent="-457200">
              <a:lnSpc>
                <a:spcPct val="150000"/>
              </a:lnSpc>
              <a:buFont typeface="Arial"/>
              <a:buChar char="•"/>
            </a:pPr>
            <a:endParaRPr lang="zh-CN" altLang="en-US" sz="2800" dirty="0">
              <a:solidFill>
                <a:srgbClr val="1B1B1B"/>
              </a:solidFill>
              <a:ea typeface="ＭＳ Ｐゴシック"/>
            </a:endParaRPr>
          </a:p>
          <a:p>
            <a:pPr>
              <a:lnSpc>
                <a:spcPct val="150000"/>
              </a:lnSpc>
            </a:pPr>
            <a:endParaRPr lang="en-US" sz="1200" dirty="0">
              <a:solidFill>
                <a:srgbClr val="1B1B1B"/>
              </a:solidFill>
              <a:ea typeface="ＭＳ Ｐゴシック"/>
            </a:endParaRPr>
          </a:p>
          <a:p>
            <a:pPr>
              <a:lnSpc>
                <a:spcPct val="200000"/>
              </a:lnSpc>
            </a:pPr>
            <a:endParaRPr lang="en-US" altLang="ja-JP" sz="1200" dirty="0">
              <a:solidFill>
                <a:srgbClr val="1B1B1B"/>
              </a:solidFill>
              <a:ea typeface="ＭＳ Ｐゴシック"/>
            </a:endParaRPr>
          </a:p>
          <a:p>
            <a:pPr>
              <a:lnSpc>
                <a:spcPct val="200000"/>
              </a:lnSpc>
            </a:pPr>
            <a:endParaRPr lang="ja-JP" altLang="en-US" dirty="0">
              <a:ea typeface="ＭＳ Ｐゴシック"/>
            </a:endParaRPr>
          </a:p>
        </p:txBody>
      </p:sp>
      <p:pic>
        <p:nvPicPr>
          <p:cNvPr id="6" name="Picture 5">
            <a:extLst>
              <a:ext uri="{FF2B5EF4-FFF2-40B4-BE49-F238E27FC236}">
                <a16:creationId xmlns:a16="http://schemas.microsoft.com/office/drawing/2014/main" id="{42A8E328-0E45-7098-DCF3-9ADDB3FB8B7F}"/>
              </a:ext>
            </a:extLst>
          </p:cNvPr>
          <p:cNvPicPr>
            <a:picLocks noChangeAspect="1"/>
          </p:cNvPicPr>
          <p:nvPr/>
        </p:nvPicPr>
        <p:blipFill>
          <a:blip r:embed="rId5"/>
          <a:stretch>
            <a:fillRect/>
          </a:stretch>
        </p:blipFill>
        <p:spPr>
          <a:xfrm>
            <a:off x="5443538" y="2686050"/>
            <a:ext cx="2066925" cy="590550"/>
          </a:xfrm>
          <a:prstGeom prst="rect">
            <a:avLst/>
          </a:prstGeom>
        </p:spPr>
      </p:pic>
    </p:spTree>
    <p:extLst>
      <p:ext uri="{BB962C8B-B14F-4D97-AF65-F5344CB8AC3E}">
        <p14:creationId xmlns:p14="http://schemas.microsoft.com/office/powerpoint/2010/main" val="11184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a:xfrm>
            <a:off x="1023802" y="761770"/>
            <a:ext cx="7402877" cy="747088"/>
          </a:xfrm>
        </p:spPr>
        <p:txBody>
          <a:bodyPr vert="horz" lIns="91440" tIns="45720" rIns="91440" bIns="45720" rtlCol="0" anchor="b">
            <a:noAutofit/>
          </a:bodyPr>
          <a:lstStyle/>
          <a:p>
            <a:r>
              <a:rPr lang="zh-CN" altLang="en-US" sz="3200">
                <a:ea typeface="宋体"/>
              </a:rPr>
              <a:t>RMD – Required Minimum Distribution</a:t>
            </a:r>
            <a:endParaRPr lang="zh-CN" altLang="en-US" sz="3200" dirty="0">
              <a:ea typeface="宋体"/>
            </a:endParaRPr>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
        <p:nvSpPr>
          <p:cNvPr id="4" name="TextBox 3">
            <a:extLst>
              <a:ext uri="{FF2B5EF4-FFF2-40B4-BE49-F238E27FC236}">
                <a16:creationId xmlns:a16="http://schemas.microsoft.com/office/drawing/2014/main" id="{3615C6F2-82BD-67A1-B7DC-44B36F082637}"/>
              </a:ext>
            </a:extLst>
          </p:cNvPr>
          <p:cNvSpPr txBox="1"/>
          <p:nvPr/>
        </p:nvSpPr>
        <p:spPr>
          <a:xfrm>
            <a:off x="1172489" y="1713646"/>
            <a:ext cx="7966287" cy="44450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200000"/>
              </a:lnSpc>
              <a:buFont typeface="Calibri"/>
              <a:buChar char="-"/>
            </a:pPr>
            <a:r>
              <a:rPr lang="zh-CN" altLang="en-US" dirty="0">
                <a:ea typeface="ＭＳ Ｐゴシック"/>
              </a:rPr>
              <a:t>IRA </a:t>
            </a:r>
          </a:p>
          <a:p>
            <a:pPr marL="742950" lvl="1" indent="-285750">
              <a:lnSpc>
                <a:spcPct val="200000"/>
              </a:lnSpc>
              <a:buFont typeface="Courier New"/>
              <a:buChar char="o"/>
            </a:pPr>
            <a:r>
              <a:rPr lang="zh-CN" altLang="en-US" dirty="0">
                <a:ea typeface="ＭＳ Ｐゴシック"/>
              </a:rPr>
              <a:t>73岁 （2022年之后满72岁的人群）</a:t>
            </a:r>
          </a:p>
          <a:p>
            <a:pPr marL="285750" indent="-285750">
              <a:lnSpc>
                <a:spcPct val="200000"/>
              </a:lnSpc>
              <a:buFont typeface="Calibri"/>
              <a:buChar char="-"/>
            </a:pPr>
            <a:r>
              <a:rPr lang="zh-CN" altLang="en-US" dirty="0">
                <a:ea typeface="ＭＳ Ｐゴシック"/>
              </a:rPr>
              <a:t>401（ｋ）</a:t>
            </a:r>
          </a:p>
          <a:p>
            <a:pPr marL="742950" lvl="1" indent="-285750">
              <a:lnSpc>
                <a:spcPct val="200000"/>
              </a:lnSpc>
              <a:buFont typeface="Courier New"/>
              <a:buChar char="o"/>
            </a:pPr>
            <a:r>
              <a:rPr lang="zh-CN" altLang="en-US" dirty="0">
                <a:ea typeface="ＭＳ Ｐゴシック"/>
              </a:rPr>
              <a:t>可以延期至退休年</a:t>
            </a:r>
          </a:p>
          <a:p>
            <a:pPr marL="285750" indent="-285750">
              <a:lnSpc>
                <a:spcPct val="200000"/>
              </a:lnSpc>
              <a:buFont typeface="Calibri"/>
              <a:buChar char="-"/>
            </a:pPr>
            <a:r>
              <a:rPr lang="zh-CN" altLang="en-US" dirty="0">
                <a:ea typeface="ＭＳ Ｐゴシック"/>
              </a:rPr>
              <a:t>罚款：</a:t>
            </a:r>
          </a:p>
          <a:p>
            <a:pPr marL="742950" lvl="1" indent="-285750">
              <a:lnSpc>
                <a:spcPct val="200000"/>
              </a:lnSpc>
              <a:buFont typeface="Courier New"/>
              <a:buChar char="o"/>
            </a:pPr>
            <a:r>
              <a:rPr lang="zh-CN" altLang="en-US" dirty="0">
                <a:ea typeface="ＭＳ Ｐゴシック"/>
              </a:rPr>
              <a:t>２５％</a:t>
            </a:r>
          </a:p>
          <a:p>
            <a:pPr marL="742950" lvl="1" indent="-285750">
              <a:lnSpc>
                <a:spcPct val="200000"/>
              </a:lnSpc>
              <a:buFont typeface="Courier New"/>
              <a:buChar char="o"/>
            </a:pPr>
            <a:r>
              <a:rPr lang="zh-CN" altLang="en-US" dirty="0">
                <a:ea typeface="ＭＳ Ｐゴシック"/>
              </a:rPr>
              <a:t>如果两年内补齐罚１０％</a:t>
            </a:r>
          </a:p>
          <a:p>
            <a:pPr>
              <a:lnSpc>
                <a:spcPct val="200000"/>
              </a:lnSpc>
            </a:pPr>
            <a:endParaRPr lang="ja-JP" altLang="en-US" dirty="0">
              <a:ea typeface="ＭＳ Ｐゴシック"/>
            </a:endParaRPr>
          </a:p>
        </p:txBody>
      </p:sp>
      <p:graphicFrame>
        <p:nvGraphicFramePr>
          <p:cNvPr id="24" name="Table 23">
            <a:extLst>
              <a:ext uri="{FF2B5EF4-FFF2-40B4-BE49-F238E27FC236}">
                <a16:creationId xmlns:a16="http://schemas.microsoft.com/office/drawing/2014/main" id="{7DDB66F0-25CE-DE8B-9D98-C283A1EB168D}"/>
              </a:ext>
            </a:extLst>
          </p:cNvPr>
          <p:cNvGraphicFramePr>
            <a:graphicFrameLocks noGrp="1"/>
          </p:cNvGraphicFramePr>
          <p:nvPr>
            <p:extLst>
              <p:ext uri="{D42A27DB-BD31-4B8C-83A1-F6EECF244321}">
                <p14:modId xmlns:p14="http://schemas.microsoft.com/office/powerpoint/2010/main" val="2188714463"/>
              </p:ext>
            </p:extLst>
          </p:nvPr>
        </p:nvGraphicFramePr>
        <p:xfrm>
          <a:off x="8328025" y="434340"/>
          <a:ext cx="3746500" cy="5760720"/>
        </p:xfrm>
        <a:graphic>
          <a:graphicData uri="http://schemas.openxmlformats.org/drawingml/2006/table">
            <a:tbl>
              <a:tblPr bandRow="1">
                <a:tableStyleId>{5C22544A-7EE6-4342-B048-85BDC9FD1C3A}</a:tableStyleId>
              </a:tblPr>
              <a:tblGrid>
                <a:gridCol w="1739900">
                  <a:extLst>
                    <a:ext uri="{9D8B030D-6E8A-4147-A177-3AD203B41FA5}">
                      <a16:colId xmlns:a16="http://schemas.microsoft.com/office/drawing/2014/main" val="3609415992"/>
                    </a:ext>
                  </a:extLst>
                </a:gridCol>
                <a:gridCol w="2006600">
                  <a:extLst>
                    <a:ext uri="{9D8B030D-6E8A-4147-A177-3AD203B41FA5}">
                      <a16:colId xmlns:a16="http://schemas.microsoft.com/office/drawing/2014/main" val="3318406304"/>
                    </a:ext>
                  </a:extLst>
                </a:gridCol>
              </a:tblGrid>
              <a:tr h="190500">
                <a:tc>
                  <a:txBody>
                    <a:bodyPr/>
                    <a:lstStyle/>
                    <a:p>
                      <a:r>
                        <a:rPr lang="en-US">
                          <a:effectLst/>
                        </a:rPr>
                        <a:t> Age</a:t>
                      </a:r>
                    </a:p>
                  </a:txBody>
                  <a:tcPr marL="0" marR="0" marT="0" marB="0" anchor="ctr">
                    <a:lnL>
                      <a:noFill/>
                    </a:lnL>
                    <a:lnR>
                      <a:noFill/>
                    </a:lnR>
                    <a:lnT>
                      <a:noFill/>
                    </a:lnT>
                    <a:lnB>
                      <a:noFill/>
                    </a:lnB>
                    <a:noFill/>
                  </a:tcPr>
                </a:tc>
                <a:tc>
                  <a:txBody>
                    <a:bodyPr/>
                    <a:lstStyle/>
                    <a:p>
                      <a:r>
                        <a:rPr lang="en-US">
                          <a:effectLst/>
                        </a:rPr>
                        <a:t>Distribution Period in Years</a:t>
                      </a:r>
                    </a:p>
                  </a:txBody>
                  <a:tcPr marL="0" marR="0" marT="0" marB="0" anchor="ctr">
                    <a:lnL>
                      <a:noFill/>
                    </a:lnL>
                    <a:lnR>
                      <a:noFill/>
                    </a:lnR>
                    <a:lnT>
                      <a:noFill/>
                    </a:lnT>
                    <a:lnB>
                      <a:noFill/>
                    </a:lnB>
                    <a:noFill/>
                  </a:tcPr>
                </a:tc>
                <a:extLst>
                  <a:ext uri="{0D108BD9-81ED-4DB2-BD59-A6C34878D82A}">
                    <a16:rowId xmlns:a16="http://schemas.microsoft.com/office/drawing/2014/main" val="1139665094"/>
                  </a:ext>
                </a:extLst>
              </a:tr>
              <a:tr h="190500">
                <a:tc>
                  <a:txBody>
                    <a:bodyPr/>
                    <a:lstStyle/>
                    <a:p>
                      <a:r>
                        <a:rPr lang="en-US">
                          <a:effectLst/>
                        </a:rPr>
                        <a:t>72</a:t>
                      </a:r>
                    </a:p>
                  </a:txBody>
                  <a:tcPr marL="0" marR="0" marT="0" marB="0" anchor="ctr">
                    <a:lnL>
                      <a:noFill/>
                    </a:lnL>
                    <a:lnR>
                      <a:noFill/>
                    </a:lnR>
                    <a:lnT>
                      <a:noFill/>
                    </a:lnT>
                    <a:lnB>
                      <a:noFill/>
                    </a:lnB>
                    <a:noFill/>
                  </a:tcPr>
                </a:tc>
                <a:tc>
                  <a:txBody>
                    <a:bodyPr/>
                    <a:lstStyle/>
                    <a:p>
                      <a:r>
                        <a:rPr lang="en-US">
                          <a:effectLst/>
                        </a:rPr>
                        <a:t>27.4</a:t>
                      </a:r>
                    </a:p>
                  </a:txBody>
                  <a:tcPr marL="0" marR="0" marT="0" marB="0" anchor="ctr">
                    <a:lnL>
                      <a:noFill/>
                    </a:lnL>
                    <a:lnR>
                      <a:noFill/>
                    </a:lnR>
                    <a:lnT>
                      <a:noFill/>
                    </a:lnT>
                    <a:lnB>
                      <a:noFill/>
                    </a:lnB>
                    <a:noFill/>
                  </a:tcPr>
                </a:tc>
                <a:extLst>
                  <a:ext uri="{0D108BD9-81ED-4DB2-BD59-A6C34878D82A}">
                    <a16:rowId xmlns:a16="http://schemas.microsoft.com/office/drawing/2014/main" val="575950800"/>
                  </a:ext>
                </a:extLst>
              </a:tr>
              <a:tr h="190500">
                <a:tc>
                  <a:txBody>
                    <a:bodyPr/>
                    <a:lstStyle/>
                    <a:p>
                      <a:r>
                        <a:rPr lang="en-US">
                          <a:effectLst/>
                        </a:rPr>
                        <a:t>73</a:t>
                      </a:r>
                    </a:p>
                  </a:txBody>
                  <a:tcPr marL="0" marR="0" marT="0" marB="0" anchor="ctr">
                    <a:lnL>
                      <a:noFill/>
                    </a:lnL>
                    <a:lnR>
                      <a:noFill/>
                    </a:lnR>
                    <a:lnT>
                      <a:noFill/>
                    </a:lnT>
                    <a:lnB>
                      <a:noFill/>
                    </a:lnB>
                    <a:noFill/>
                  </a:tcPr>
                </a:tc>
                <a:tc>
                  <a:txBody>
                    <a:bodyPr/>
                    <a:lstStyle/>
                    <a:p>
                      <a:r>
                        <a:rPr lang="en-US">
                          <a:effectLst/>
                        </a:rPr>
                        <a:t>26.5</a:t>
                      </a:r>
                    </a:p>
                  </a:txBody>
                  <a:tcPr marL="0" marR="0" marT="0" marB="0" anchor="ctr">
                    <a:lnL>
                      <a:noFill/>
                    </a:lnL>
                    <a:lnR>
                      <a:noFill/>
                    </a:lnR>
                    <a:lnT>
                      <a:noFill/>
                    </a:lnT>
                    <a:lnB>
                      <a:noFill/>
                    </a:lnB>
                    <a:noFill/>
                  </a:tcPr>
                </a:tc>
                <a:extLst>
                  <a:ext uri="{0D108BD9-81ED-4DB2-BD59-A6C34878D82A}">
                    <a16:rowId xmlns:a16="http://schemas.microsoft.com/office/drawing/2014/main" val="4100846115"/>
                  </a:ext>
                </a:extLst>
              </a:tr>
              <a:tr h="190500">
                <a:tc>
                  <a:txBody>
                    <a:bodyPr/>
                    <a:lstStyle/>
                    <a:p>
                      <a:r>
                        <a:rPr lang="en-US">
                          <a:effectLst/>
                        </a:rPr>
                        <a:t>74</a:t>
                      </a:r>
                    </a:p>
                  </a:txBody>
                  <a:tcPr marL="0" marR="0" marT="0" marB="0" anchor="ctr">
                    <a:lnL>
                      <a:noFill/>
                    </a:lnL>
                    <a:lnR>
                      <a:noFill/>
                    </a:lnR>
                    <a:lnT>
                      <a:noFill/>
                    </a:lnT>
                    <a:lnB>
                      <a:noFill/>
                    </a:lnB>
                    <a:noFill/>
                  </a:tcPr>
                </a:tc>
                <a:tc>
                  <a:txBody>
                    <a:bodyPr/>
                    <a:lstStyle/>
                    <a:p>
                      <a:r>
                        <a:rPr lang="en-US">
                          <a:effectLst/>
                        </a:rPr>
                        <a:t>25.5</a:t>
                      </a:r>
                    </a:p>
                  </a:txBody>
                  <a:tcPr marL="0" marR="0" marT="0" marB="0" anchor="ctr">
                    <a:lnL>
                      <a:noFill/>
                    </a:lnL>
                    <a:lnR>
                      <a:noFill/>
                    </a:lnR>
                    <a:lnT>
                      <a:noFill/>
                    </a:lnT>
                    <a:lnB>
                      <a:noFill/>
                    </a:lnB>
                    <a:noFill/>
                  </a:tcPr>
                </a:tc>
                <a:extLst>
                  <a:ext uri="{0D108BD9-81ED-4DB2-BD59-A6C34878D82A}">
                    <a16:rowId xmlns:a16="http://schemas.microsoft.com/office/drawing/2014/main" val="1580241125"/>
                  </a:ext>
                </a:extLst>
              </a:tr>
              <a:tr h="190500">
                <a:tc>
                  <a:txBody>
                    <a:bodyPr/>
                    <a:lstStyle/>
                    <a:p>
                      <a:r>
                        <a:rPr lang="en-US">
                          <a:effectLst/>
                        </a:rPr>
                        <a:t>75</a:t>
                      </a:r>
                    </a:p>
                  </a:txBody>
                  <a:tcPr marL="0" marR="0" marT="0" marB="0" anchor="ctr">
                    <a:lnL>
                      <a:noFill/>
                    </a:lnL>
                    <a:lnR>
                      <a:noFill/>
                    </a:lnR>
                    <a:lnT>
                      <a:noFill/>
                    </a:lnT>
                    <a:lnB>
                      <a:noFill/>
                    </a:lnB>
                    <a:noFill/>
                  </a:tcPr>
                </a:tc>
                <a:tc>
                  <a:txBody>
                    <a:bodyPr/>
                    <a:lstStyle/>
                    <a:p>
                      <a:r>
                        <a:rPr lang="en-US">
                          <a:effectLst/>
                        </a:rPr>
                        <a:t>24.6</a:t>
                      </a:r>
                    </a:p>
                  </a:txBody>
                  <a:tcPr marL="0" marR="0" marT="0" marB="0" anchor="ctr">
                    <a:lnL>
                      <a:noFill/>
                    </a:lnL>
                    <a:lnR>
                      <a:noFill/>
                    </a:lnR>
                    <a:lnT>
                      <a:noFill/>
                    </a:lnT>
                    <a:lnB>
                      <a:noFill/>
                    </a:lnB>
                    <a:noFill/>
                  </a:tcPr>
                </a:tc>
                <a:extLst>
                  <a:ext uri="{0D108BD9-81ED-4DB2-BD59-A6C34878D82A}">
                    <a16:rowId xmlns:a16="http://schemas.microsoft.com/office/drawing/2014/main" val="917882485"/>
                  </a:ext>
                </a:extLst>
              </a:tr>
              <a:tr h="190500">
                <a:tc>
                  <a:txBody>
                    <a:bodyPr/>
                    <a:lstStyle/>
                    <a:p>
                      <a:r>
                        <a:rPr lang="en-US">
                          <a:effectLst/>
                        </a:rPr>
                        <a:t>76</a:t>
                      </a:r>
                    </a:p>
                  </a:txBody>
                  <a:tcPr marL="0" marR="0" marT="0" marB="0" anchor="ctr">
                    <a:lnL>
                      <a:noFill/>
                    </a:lnL>
                    <a:lnR>
                      <a:noFill/>
                    </a:lnR>
                    <a:lnT>
                      <a:noFill/>
                    </a:lnT>
                    <a:lnB>
                      <a:noFill/>
                    </a:lnB>
                    <a:noFill/>
                  </a:tcPr>
                </a:tc>
                <a:tc>
                  <a:txBody>
                    <a:bodyPr/>
                    <a:lstStyle/>
                    <a:p>
                      <a:r>
                        <a:rPr lang="en-US">
                          <a:effectLst/>
                        </a:rPr>
                        <a:t>23.7</a:t>
                      </a:r>
                    </a:p>
                  </a:txBody>
                  <a:tcPr marL="0" marR="0" marT="0" marB="0" anchor="ctr">
                    <a:lnL>
                      <a:noFill/>
                    </a:lnL>
                    <a:lnR>
                      <a:noFill/>
                    </a:lnR>
                    <a:lnT>
                      <a:noFill/>
                    </a:lnT>
                    <a:lnB>
                      <a:noFill/>
                    </a:lnB>
                    <a:noFill/>
                  </a:tcPr>
                </a:tc>
                <a:extLst>
                  <a:ext uri="{0D108BD9-81ED-4DB2-BD59-A6C34878D82A}">
                    <a16:rowId xmlns:a16="http://schemas.microsoft.com/office/drawing/2014/main" val="2899533785"/>
                  </a:ext>
                </a:extLst>
              </a:tr>
              <a:tr h="190500">
                <a:tc>
                  <a:txBody>
                    <a:bodyPr/>
                    <a:lstStyle/>
                    <a:p>
                      <a:r>
                        <a:rPr lang="en-US">
                          <a:effectLst/>
                        </a:rPr>
                        <a:t>77</a:t>
                      </a:r>
                    </a:p>
                  </a:txBody>
                  <a:tcPr marL="0" marR="0" marT="0" marB="0" anchor="ctr">
                    <a:lnL>
                      <a:noFill/>
                    </a:lnL>
                    <a:lnR>
                      <a:noFill/>
                    </a:lnR>
                    <a:lnT>
                      <a:noFill/>
                    </a:lnT>
                    <a:lnB>
                      <a:noFill/>
                    </a:lnB>
                    <a:noFill/>
                  </a:tcPr>
                </a:tc>
                <a:tc>
                  <a:txBody>
                    <a:bodyPr/>
                    <a:lstStyle/>
                    <a:p>
                      <a:r>
                        <a:rPr lang="en-US">
                          <a:effectLst/>
                        </a:rPr>
                        <a:t>22.9</a:t>
                      </a:r>
                    </a:p>
                  </a:txBody>
                  <a:tcPr marL="0" marR="0" marT="0" marB="0" anchor="ctr">
                    <a:lnL>
                      <a:noFill/>
                    </a:lnL>
                    <a:lnR>
                      <a:noFill/>
                    </a:lnR>
                    <a:lnT>
                      <a:noFill/>
                    </a:lnT>
                    <a:lnB>
                      <a:noFill/>
                    </a:lnB>
                    <a:noFill/>
                  </a:tcPr>
                </a:tc>
                <a:extLst>
                  <a:ext uri="{0D108BD9-81ED-4DB2-BD59-A6C34878D82A}">
                    <a16:rowId xmlns:a16="http://schemas.microsoft.com/office/drawing/2014/main" val="2618733129"/>
                  </a:ext>
                </a:extLst>
              </a:tr>
              <a:tr h="190500">
                <a:tc>
                  <a:txBody>
                    <a:bodyPr/>
                    <a:lstStyle/>
                    <a:p>
                      <a:r>
                        <a:rPr lang="en-US">
                          <a:effectLst/>
                        </a:rPr>
                        <a:t>78</a:t>
                      </a:r>
                    </a:p>
                  </a:txBody>
                  <a:tcPr marL="0" marR="0" marT="0" marB="0" anchor="ctr">
                    <a:lnL>
                      <a:noFill/>
                    </a:lnL>
                    <a:lnR>
                      <a:noFill/>
                    </a:lnR>
                    <a:lnT>
                      <a:noFill/>
                    </a:lnT>
                    <a:lnB>
                      <a:noFill/>
                    </a:lnB>
                    <a:noFill/>
                  </a:tcPr>
                </a:tc>
                <a:tc>
                  <a:txBody>
                    <a:bodyPr/>
                    <a:lstStyle/>
                    <a:p>
                      <a:r>
                        <a:rPr lang="en-US">
                          <a:effectLst/>
                        </a:rPr>
                        <a:t>22</a:t>
                      </a:r>
                    </a:p>
                  </a:txBody>
                  <a:tcPr marL="0" marR="0" marT="0" marB="0" anchor="ctr">
                    <a:lnL>
                      <a:noFill/>
                    </a:lnL>
                    <a:lnR>
                      <a:noFill/>
                    </a:lnR>
                    <a:lnT>
                      <a:noFill/>
                    </a:lnT>
                    <a:lnB>
                      <a:noFill/>
                    </a:lnB>
                    <a:noFill/>
                  </a:tcPr>
                </a:tc>
                <a:extLst>
                  <a:ext uri="{0D108BD9-81ED-4DB2-BD59-A6C34878D82A}">
                    <a16:rowId xmlns:a16="http://schemas.microsoft.com/office/drawing/2014/main" val="3580002942"/>
                  </a:ext>
                </a:extLst>
              </a:tr>
              <a:tr h="190500">
                <a:tc>
                  <a:txBody>
                    <a:bodyPr/>
                    <a:lstStyle/>
                    <a:p>
                      <a:r>
                        <a:rPr lang="en-US">
                          <a:effectLst/>
                        </a:rPr>
                        <a:t>79</a:t>
                      </a:r>
                    </a:p>
                  </a:txBody>
                  <a:tcPr marL="0" marR="0" marT="0" marB="0" anchor="ctr">
                    <a:lnL>
                      <a:noFill/>
                    </a:lnL>
                    <a:lnR>
                      <a:noFill/>
                    </a:lnR>
                    <a:lnT>
                      <a:noFill/>
                    </a:lnT>
                    <a:lnB>
                      <a:noFill/>
                    </a:lnB>
                    <a:noFill/>
                  </a:tcPr>
                </a:tc>
                <a:tc>
                  <a:txBody>
                    <a:bodyPr/>
                    <a:lstStyle/>
                    <a:p>
                      <a:r>
                        <a:rPr lang="en-US">
                          <a:effectLst/>
                        </a:rPr>
                        <a:t>21.1</a:t>
                      </a:r>
                    </a:p>
                  </a:txBody>
                  <a:tcPr marL="0" marR="0" marT="0" marB="0" anchor="ctr">
                    <a:lnL>
                      <a:noFill/>
                    </a:lnL>
                    <a:lnR>
                      <a:noFill/>
                    </a:lnR>
                    <a:lnT>
                      <a:noFill/>
                    </a:lnT>
                    <a:lnB>
                      <a:noFill/>
                    </a:lnB>
                    <a:noFill/>
                  </a:tcPr>
                </a:tc>
                <a:extLst>
                  <a:ext uri="{0D108BD9-81ED-4DB2-BD59-A6C34878D82A}">
                    <a16:rowId xmlns:a16="http://schemas.microsoft.com/office/drawing/2014/main" val="2435885025"/>
                  </a:ext>
                </a:extLst>
              </a:tr>
              <a:tr h="190500">
                <a:tc>
                  <a:txBody>
                    <a:bodyPr/>
                    <a:lstStyle/>
                    <a:p>
                      <a:r>
                        <a:rPr lang="en-US">
                          <a:effectLst/>
                        </a:rPr>
                        <a:t>80</a:t>
                      </a:r>
                    </a:p>
                  </a:txBody>
                  <a:tcPr marL="0" marR="0" marT="0" marB="0" anchor="ctr">
                    <a:lnL>
                      <a:noFill/>
                    </a:lnL>
                    <a:lnR>
                      <a:noFill/>
                    </a:lnR>
                    <a:lnT>
                      <a:noFill/>
                    </a:lnT>
                    <a:lnB>
                      <a:noFill/>
                    </a:lnB>
                    <a:noFill/>
                  </a:tcPr>
                </a:tc>
                <a:tc>
                  <a:txBody>
                    <a:bodyPr/>
                    <a:lstStyle/>
                    <a:p>
                      <a:r>
                        <a:rPr lang="en-US">
                          <a:effectLst/>
                        </a:rPr>
                        <a:t>20.2</a:t>
                      </a:r>
                    </a:p>
                  </a:txBody>
                  <a:tcPr marL="0" marR="0" marT="0" marB="0" anchor="ctr">
                    <a:lnL>
                      <a:noFill/>
                    </a:lnL>
                    <a:lnR>
                      <a:noFill/>
                    </a:lnR>
                    <a:lnT>
                      <a:noFill/>
                    </a:lnT>
                    <a:lnB>
                      <a:noFill/>
                    </a:lnB>
                    <a:noFill/>
                  </a:tcPr>
                </a:tc>
                <a:extLst>
                  <a:ext uri="{0D108BD9-81ED-4DB2-BD59-A6C34878D82A}">
                    <a16:rowId xmlns:a16="http://schemas.microsoft.com/office/drawing/2014/main" val="462660528"/>
                  </a:ext>
                </a:extLst>
              </a:tr>
              <a:tr h="190500">
                <a:tc>
                  <a:txBody>
                    <a:bodyPr/>
                    <a:lstStyle/>
                    <a:p>
                      <a:r>
                        <a:rPr lang="en-US">
                          <a:effectLst/>
                        </a:rPr>
                        <a:t>81</a:t>
                      </a:r>
                    </a:p>
                  </a:txBody>
                  <a:tcPr marL="0" marR="0" marT="0" marB="0" anchor="ctr">
                    <a:lnL>
                      <a:noFill/>
                    </a:lnL>
                    <a:lnR>
                      <a:noFill/>
                    </a:lnR>
                    <a:lnT>
                      <a:noFill/>
                    </a:lnT>
                    <a:lnB>
                      <a:noFill/>
                    </a:lnB>
                    <a:noFill/>
                  </a:tcPr>
                </a:tc>
                <a:tc>
                  <a:txBody>
                    <a:bodyPr/>
                    <a:lstStyle/>
                    <a:p>
                      <a:r>
                        <a:rPr lang="en-US">
                          <a:effectLst/>
                        </a:rPr>
                        <a:t>19.4</a:t>
                      </a:r>
                    </a:p>
                  </a:txBody>
                  <a:tcPr marL="0" marR="0" marT="0" marB="0" anchor="ctr">
                    <a:lnL>
                      <a:noFill/>
                    </a:lnL>
                    <a:lnR>
                      <a:noFill/>
                    </a:lnR>
                    <a:lnT>
                      <a:noFill/>
                    </a:lnT>
                    <a:lnB>
                      <a:noFill/>
                    </a:lnB>
                    <a:noFill/>
                  </a:tcPr>
                </a:tc>
                <a:extLst>
                  <a:ext uri="{0D108BD9-81ED-4DB2-BD59-A6C34878D82A}">
                    <a16:rowId xmlns:a16="http://schemas.microsoft.com/office/drawing/2014/main" val="2637010926"/>
                  </a:ext>
                </a:extLst>
              </a:tr>
              <a:tr h="190500">
                <a:tc>
                  <a:txBody>
                    <a:bodyPr/>
                    <a:lstStyle/>
                    <a:p>
                      <a:r>
                        <a:rPr lang="en-US">
                          <a:effectLst/>
                        </a:rPr>
                        <a:t>82</a:t>
                      </a:r>
                    </a:p>
                  </a:txBody>
                  <a:tcPr marL="0" marR="0" marT="0" marB="0" anchor="ctr">
                    <a:lnL>
                      <a:noFill/>
                    </a:lnL>
                    <a:lnR>
                      <a:noFill/>
                    </a:lnR>
                    <a:lnT>
                      <a:noFill/>
                    </a:lnT>
                    <a:lnB>
                      <a:noFill/>
                    </a:lnB>
                    <a:noFill/>
                  </a:tcPr>
                </a:tc>
                <a:tc>
                  <a:txBody>
                    <a:bodyPr/>
                    <a:lstStyle/>
                    <a:p>
                      <a:r>
                        <a:rPr lang="en-US">
                          <a:effectLst/>
                        </a:rPr>
                        <a:t>18.5</a:t>
                      </a:r>
                    </a:p>
                  </a:txBody>
                  <a:tcPr marL="0" marR="0" marT="0" marB="0" anchor="ctr">
                    <a:lnL>
                      <a:noFill/>
                    </a:lnL>
                    <a:lnR>
                      <a:noFill/>
                    </a:lnR>
                    <a:lnT>
                      <a:noFill/>
                    </a:lnT>
                    <a:lnB>
                      <a:noFill/>
                    </a:lnB>
                    <a:noFill/>
                  </a:tcPr>
                </a:tc>
                <a:extLst>
                  <a:ext uri="{0D108BD9-81ED-4DB2-BD59-A6C34878D82A}">
                    <a16:rowId xmlns:a16="http://schemas.microsoft.com/office/drawing/2014/main" val="5329333"/>
                  </a:ext>
                </a:extLst>
              </a:tr>
              <a:tr h="190500">
                <a:tc>
                  <a:txBody>
                    <a:bodyPr/>
                    <a:lstStyle/>
                    <a:p>
                      <a:r>
                        <a:rPr lang="en-US">
                          <a:effectLst/>
                        </a:rPr>
                        <a:t>83</a:t>
                      </a:r>
                    </a:p>
                  </a:txBody>
                  <a:tcPr marL="0" marR="0" marT="0" marB="0" anchor="ctr">
                    <a:lnL>
                      <a:noFill/>
                    </a:lnL>
                    <a:lnR>
                      <a:noFill/>
                    </a:lnR>
                    <a:lnT>
                      <a:noFill/>
                    </a:lnT>
                    <a:lnB>
                      <a:noFill/>
                    </a:lnB>
                    <a:noFill/>
                  </a:tcPr>
                </a:tc>
                <a:tc>
                  <a:txBody>
                    <a:bodyPr/>
                    <a:lstStyle/>
                    <a:p>
                      <a:r>
                        <a:rPr lang="en-US">
                          <a:effectLst/>
                        </a:rPr>
                        <a:t>17.7</a:t>
                      </a:r>
                    </a:p>
                  </a:txBody>
                  <a:tcPr marL="0" marR="0" marT="0" marB="0" anchor="ctr">
                    <a:lnL>
                      <a:noFill/>
                    </a:lnL>
                    <a:lnR>
                      <a:noFill/>
                    </a:lnR>
                    <a:lnT>
                      <a:noFill/>
                    </a:lnT>
                    <a:lnB>
                      <a:noFill/>
                    </a:lnB>
                    <a:noFill/>
                  </a:tcPr>
                </a:tc>
                <a:extLst>
                  <a:ext uri="{0D108BD9-81ED-4DB2-BD59-A6C34878D82A}">
                    <a16:rowId xmlns:a16="http://schemas.microsoft.com/office/drawing/2014/main" val="2920629254"/>
                  </a:ext>
                </a:extLst>
              </a:tr>
              <a:tr h="190500">
                <a:tc>
                  <a:txBody>
                    <a:bodyPr/>
                    <a:lstStyle/>
                    <a:p>
                      <a:r>
                        <a:rPr lang="en-US">
                          <a:effectLst/>
                        </a:rPr>
                        <a:t>84</a:t>
                      </a:r>
                    </a:p>
                  </a:txBody>
                  <a:tcPr marL="0" marR="0" marT="0" marB="0" anchor="ctr">
                    <a:lnL>
                      <a:noFill/>
                    </a:lnL>
                    <a:lnR>
                      <a:noFill/>
                    </a:lnR>
                    <a:lnT>
                      <a:noFill/>
                    </a:lnT>
                    <a:lnB>
                      <a:noFill/>
                    </a:lnB>
                    <a:noFill/>
                  </a:tcPr>
                </a:tc>
                <a:tc>
                  <a:txBody>
                    <a:bodyPr/>
                    <a:lstStyle/>
                    <a:p>
                      <a:r>
                        <a:rPr lang="en-US">
                          <a:effectLst/>
                        </a:rPr>
                        <a:t>16.8</a:t>
                      </a:r>
                    </a:p>
                  </a:txBody>
                  <a:tcPr marL="0" marR="0" marT="0" marB="0" anchor="ctr">
                    <a:lnL>
                      <a:noFill/>
                    </a:lnL>
                    <a:lnR>
                      <a:noFill/>
                    </a:lnR>
                    <a:lnT>
                      <a:noFill/>
                    </a:lnT>
                    <a:lnB>
                      <a:noFill/>
                    </a:lnB>
                    <a:noFill/>
                  </a:tcPr>
                </a:tc>
                <a:extLst>
                  <a:ext uri="{0D108BD9-81ED-4DB2-BD59-A6C34878D82A}">
                    <a16:rowId xmlns:a16="http://schemas.microsoft.com/office/drawing/2014/main" val="212115042"/>
                  </a:ext>
                </a:extLst>
              </a:tr>
              <a:tr h="190500">
                <a:tc>
                  <a:txBody>
                    <a:bodyPr/>
                    <a:lstStyle/>
                    <a:p>
                      <a:r>
                        <a:rPr lang="en-US">
                          <a:effectLst/>
                        </a:rPr>
                        <a:t>85</a:t>
                      </a:r>
                    </a:p>
                  </a:txBody>
                  <a:tcPr marL="0" marR="0" marT="0" marB="0" anchor="ctr">
                    <a:lnL>
                      <a:noFill/>
                    </a:lnL>
                    <a:lnR>
                      <a:noFill/>
                    </a:lnR>
                    <a:lnT>
                      <a:noFill/>
                    </a:lnT>
                    <a:lnB>
                      <a:noFill/>
                    </a:lnB>
                    <a:noFill/>
                  </a:tcPr>
                </a:tc>
                <a:tc>
                  <a:txBody>
                    <a:bodyPr/>
                    <a:lstStyle/>
                    <a:p>
                      <a:r>
                        <a:rPr lang="en-US">
                          <a:effectLst/>
                        </a:rPr>
                        <a:t>16</a:t>
                      </a:r>
                    </a:p>
                  </a:txBody>
                  <a:tcPr marL="0" marR="0" marT="0" marB="0" anchor="ctr">
                    <a:lnL>
                      <a:noFill/>
                    </a:lnL>
                    <a:lnR>
                      <a:noFill/>
                    </a:lnR>
                    <a:lnT>
                      <a:noFill/>
                    </a:lnT>
                    <a:lnB>
                      <a:noFill/>
                    </a:lnB>
                    <a:noFill/>
                  </a:tcPr>
                </a:tc>
                <a:extLst>
                  <a:ext uri="{0D108BD9-81ED-4DB2-BD59-A6C34878D82A}">
                    <a16:rowId xmlns:a16="http://schemas.microsoft.com/office/drawing/2014/main" val="2883709044"/>
                  </a:ext>
                </a:extLst>
              </a:tr>
              <a:tr h="190500">
                <a:tc>
                  <a:txBody>
                    <a:bodyPr/>
                    <a:lstStyle/>
                    <a:p>
                      <a:r>
                        <a:rPr lang="en-US">
                          <a:effectLst/>
                        </a:rPr>
                        <a:t>86</a:t>
                      </a:r>
                    </a:p>
                  </a:txBody>
                  <a:tcPr marL="0" marR="0" marT="0" marB="0" anchor="ctr">
                    <a:lnL>
                      <a:noFill/>
                    </a:lnL>
                    <a:lnR>
                      <a:noFill/>
                    </a:lnR>
                    <a:lnT>
                      <a:noFill/>
                    </a:lnT>
                    <a:lnB>
                      <a:noFill/>
                    </a:lnB>
                    <a:noFill/>
                  </a:tcPr>
                </a:tc>
                <a:tc>
                  <a:txBody>
                    <a:bodyPr/>
                    <a:lstStyle/>
                    <a:p>
                      <a:r>
                        <a:rPr lang="en-US">
                          <a:effectLst/>
                        </a:rPr>
                        <a:t>15.2</a:t>
                      </a:r>
                    </a:p>
                  </a:txBody>
                  <a:tcPr marL="0" marR="0" marT="0" marB="0" anchor="ctr">
                    <a:lnL>
                      <a:noFill/>
                    </a:lnL>
                    <a:lnR>
                      <a:noFill/>
                    </a:lnR>
                    <a:lnT>
                      <a:noFill/>
                    </a:lnT>
                    <a:lnB>
                      <a:noFill/>
                    </a:lnB>
                    <a:noFill/>
                  </a:tcPr>
                </a:tc>
                <a:extLst>
                  <a:ext uri="{0D108BD9-81ED-4DB2-BD59-A6C34878D82A}">
                    <a16:rowId xmlns:a16="http://schemas.microsoft.com/office/drawing/2014/main" val="2830269640"/>
                  </a:ext>
                </a:extLst>
              </a:tr>
              <a:tr h="190500">
                <a:tc>
                  <a:txBody>
                    <a:bodyPr/>
                    <a:lstStyle/>
                    <a:p>
                      <a:r>
                        <a:rPr lang="en-US">
                          <a:effectLst/>
                        </a:rPr>
                        <a:t>87</a:t>
                      </a:r>
                    </a:p>
                  </a:txBody>
                  <a:tcPr marL="0" marR="0" marT="0" marB="0" anchor="ctr">
                    <a:lnL>
                      <a:noFill/>
                    </a:lnL>
                    <a:lnR>
                      <a:noFill/>
                    </a:lnR>
                    <a:lnT>
                      <a:noFill/>
                    </a:lnT>
                    <a:lnB>
                      <a:noFill/>
                    </a:lnB>
                    <a:noFill/>
                  </a:tcPr>
                </a:tc>
                <a:tc>
                  <a:txBody>
                    <a:bodyPr/>
                    <a:lstStyle/>
                    <a:p>
                      <a:r>
                        <a:rPr lang="en-US">
                          <a:effectLst/>
                        </a:rPr>
                        <a:t>14.4</a:t>
                      </a:r>
                    </a:p>
                  </a:txBody>
                  <a:tcPr marL="0" marR="0" marT="0" marB="0" anchor="ctr">
                    <a:lnL>
                      <a:noFill/>
                    </a:lnL>
                    <a:lnR>
                      <a:noFill/>
                    </a:lnR>
                    <a:lnT>
                      <a:noFill/>
                    </a:lnT>
                    <a:lnB>
                      <a:noFill/>
                    </a:lnB>
                    <a:noFill/>
                  </a:tcPr>
                </a:tc>
                <a:extLst>
                  <a:ext uri="{0D108BD9-81ED-4DB2-BD59-A6C34878D82A}">
                    <a16:rowId xmlns:a16="http://schemas.microsoft.com/office/drawing/2014/main" val="3900954429"/>
                  </a:ext>
                </a:extLst>
              </a:tr>
              <a:tr h="190500">
                <a:tc>
                  <a:txBody>
                    <a:bodyPr/>
                    <a:lstStyle/>
                    <a:p>
                      <a:r>
                        <a:rPr lang="en-US">
                          <a:effectLst/>
                        </a:rPr>
                        <a:t>88</a:t>
                      </a:r>
                    </a:p>
                  </a:txBody>
                  <a:tcPr marL="0" marR="0" marT="0" marB="0" anchor="ctr">
                    <a:lnL>
                      <a:noFill/>
                    </a:lnL>
                    <a:lnR>
                      <a:noFill/>
                    </a:lnR>
                    <a:lnT>
                      <a:noFill/>
                    </a:lnT>
                    <a:lnB>
                      <a:noFill/>
                    </a:lnB>
                    <a:noFill/>
                  </a:tcPr>
                </a:tc>
                <a:tc>
                  <a:txBody>
                    <a:bodyPr/>
                    <a:lstStyle/>
                    <a:p>
                      <a:r>
                        <a:rPr lang="en-US">
                          <a:effectLst/>
                        </a:rPr>
                        <a:t>13.7</a:t>
                      </a:r>
                    </a:p>
                  </a:txBody>
                  <a:tcPr marL="0" marR="0" marT="0" marB="0" anchor="ctr">
                    <a:lnL>
                      <a:noFill/>
                    </a:lnL>
                    <a:lnR>
                      <a:noFill/>
                    </a:lnR>
                    <a:lnT>
                      <a:noFill/>
                    </a:lnT>
                    <a:lnB>
                      <a:noFill/>
                    </a:lnB>
                    <a:noFill/>
                  </a:tcPr>
                </a:tc>
                <a:extLst>
                  <a:ext uri="{0D108BD9-81ED-4DB2-BD59-A6C34878D82A}">
                    <a16:rowId xmlns:a16="http://schemas.microsoft.com/office/drawing/2014/main" val="2795257700"/>
                  </a:ext>
                </a:extLst>
              </a:tr>
              <a:tr h="190500">
                <a:tc>
                  <a:txBody>
                    <a:bodyPr/>
                    <a:lstStyle/>
                    <a:p>
                      <a:r>
                        <a:rPr lang="en-US">
                          <a:effectLst/>
                        </a:rPr>
                        <a:t>89</a:t>
                      </a:r>
                    </a:p>
                  </a:txBody>
                  <a:tcPr marL="0" marR="0" marT="0" marB="0" anchor="ctr">
                    <a:lnL>
                      <a:noFill/>
                    </a:lnL>
                    <a:lnR>
                      <a:noFill/>
                    </a:lnR>
                    <a:lnT>
                      <a:noFill/>
                    </a:lnT>
                    <a:lnB>
                      <a:noFill/>
                    </a:lnB>
                    <a:noFill/>
                  </a:tcPr>
                </a:tc>
                <a:tc>
                  <a:txBody>
                    <a:bodyPr/>
                    <a:lstStyle/>
                    <a:p>
                      <a:r>
                        <a:rPr lang="en-US">
                          <a:effectLst/>
                        </a:rPr>
                        <a:t>12.9</a:t>
                      </a:r>
                    </a:p>
                  </a:txBody>
                  <a:tcPr marL="0" marR="0" marT="0" marB="0" anchor="ctr">
                    <a:lnL>
                      <a:noFill/>
                    </a:lnL>
                    <a:lnR>
                      <a:noFill/>
                    </a:lnR>
                    <a:lnT>
                      <a:noFill/>
                    </a:lnT>
                    <a:lnB>
                      <a:noFill/>
                    </a:lnB>
                    <a:noFill/>
                  </a:tcPr>
                </a:tc>
                <a:extLst>
                  <a:ext uri="{0D108BD9-81ED-4DB2-BD59-A6C34878D82A}">
                    <a16:rowId xmlns:a16="http://schemas.microsoft.com/office/drawing/2014/main" val="1732089152"/>
                  </a:ext>
                </a:extLst>
              </a:tr>
              <a:tr h="190500">
                <a:tc>
                  <a:txBody>
                    <a:bodyPr/>
                    <a:lstStyle/>
                    <a:p>
                      <a:r>
                        <a:rPr lang="en-US">
                          <a:effectLst/>
                        </a:rPr>
                        <a:t>90</a:t>
                      </a:r>
                    </a:p>
                  </a:txBody>
                  <a:tcPr marL="0" marR="0" marT="0" marB="0" anchor="ctr">
                    <a:lnL>
                      <a:noFill/>
                    </a:lnL>
                    <a:lnR>
                      <a:noFill/>
                    </a:lnR>
                    <a:lnT>
                      <a:noFill/>
                    </a:lnT>
                    <a:lnB>
                      <a:noFill/>
                    </a:lnB>
                    <a:noFill/>
                  </a:tcPr>
                </a:tc>
                <a:tc>
                  <a:txBody>
                    <a:bodyPr/>
                    <a:lstStyle/>
                    <a:p>
                      <a:r>
                        <a:rPr lang="en-US">
                          <a:effectLst/>
                        </a:rPr>
                        <a:t>12.2</a:t>
                      </a:r>
                    </a:p>
                  </a:txBody>
                  <a:tcPr marL="0" marR="0" marT="0" marB="0" anchor="ctr">
                    <a:lnL>
                      <a:noFill/>
                    </a:lnL>
                    <a:lnR>
                      <a:noFill/>
                    </a:lnR>
                    <a:lnT>
                      <a:noFill/>
                    </a:lnT>
                    <a:lnB>
                      <a:noFill/>
                    </a:lnB>
                    <a:noFill/>
                  </a:tcPr>
                </a:tc>
                <a:extLst>
                  <a:ext uri="{0D108BD9-81ED-4DB2-BD59-A6C34878D82A}">
                    <a16:rowId xmlns:a16="http://schemas.microsoft.com/office/drawing/2014/main" val="417306406"/>
                  </a:ext>
                </a:extLst>
              </a:tr>
            </a:tbl>
          </a:graphicData>
        </a:graphic>
      </p:graphicFrame>
    </p:spTree>
    <p:extLst>
      <p:ext uri="{BB962C8B-B14F-4D97-AF65-F5344CB8AC3E}">
        <p14:creationId xmlns:p14="http://schemas.microsoft.com/office/powerpoint/2010/main" val="388198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500"/>
                                        <p:tgtEl>
                                          <p:spTgt spid="4">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down)">
                                      <p:cBhvr>
                                        <p:cTn id="26" dur="500"/>
                                        <p:tgtEl>
                                          <p:spTgt spid="4">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ipe(down)">
                                      <p:cBhvr>
                                        <p:cTn id="29" dur="500"/>
                                        <p:tgtEl>
                                          <p:spTgt spid="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123F5D-3139-4369-8937-F0FD29FE510A}"/>
              </a:ext>
            </a:extLst>
          </p:cNvPr>
          <p:cNvSpPr>
            <a:spLocks noGrp="1"/>
          </p:cNvSpPr>
          <p:nvPr>
            <p:ph type="title"/>
          </p:nvPr>
        </p:nvSpPr>
        <p:spPr>
          <a:solidFill>
            <a:schemeClr val="accent2">
              <a:lumMod val="20000"/>
              <a:lumOff val="80000"/>
              <a:alpha val="50000"/>
            </a:schemeClr>
          </a:solidFill>
        </p:spPr>
        <p:txBody>
          <a:bodyPr/>
          <a:lstStyle/>
          <a:p>
            <a:r>
              <a:rPr lang="zh-CN" altLang="en-US" dirty="0"/>
              <a:t>免责声明</a:t>
            </a:r>
            <a:endParaRPr lang="en-US" dirty="0"/>
          </a:p>
        </p:txBody>
      </p:sp>
      <p:sp>
        <p:nvSpPr>
          <p:cNvPr id="4" name="Content Placeholder 3">
            <a:extLst>
              <a:ext uri="{FF2B5EF4-FFF2-40B4-BE49-F238E27FC236}">
                <a16:creationId xmlns:a16="http://schemas.microsoft.com/office/drawing/2014/main" id="{6E317DFB-693C-41A9-BD4B-F90034934996}"/>
              </a:ext>
            </a:extLst>
          </p:cNvPr>
          <p:cNvSpPr>
            <a:spLocks noGrp="1"/>
          </p:cNvSpPr>
          <p:nvPr>
            <p:ph sz="half" idx="1"/>
          </p:nvPr>
        </p:nvSpPr>
        <p:spPr>
          <a:xfrm>
            <a:off x="711035" y="1600200"/>
            <a:ext cx="10905457" cy="4088418"/>
          </a:xfrm>
        </p:spPr>
        <p:txBody>
          <a:bodyPr>
            <a:normAutofit/>
          </a:bodyPr>
          <a:lstStyle/>
          <a:p>
            <a:pPr marL="0" indent="0">
              <a:buNone/>
            </a:pPr>
            <a:r>
              <a:rPr lang="zh-CN" altLang="en-US" sz="1800" dirty="0"/>
              <a:t>本次课程不对会中包含的信息中获得的任何结果做出任何保证或其他承诺。任何人都不应在未事先咨询自己的税务师、会计师或财务顾问并进行自己的研究和尽职调查之前做出任何财务决定。</a:t>
            </a:r>
            <a:r>
              <a:rPr lang="en-US" sz="1800" dirty="0"/>
              <a:t> </a:t>
            </a:r>
          </a:p>
          <a:p>
            <a:pPr marL="0" indent="0">
              <a:buNone/>
            </a:pPr>
            <a:endParaRPr lang="en-US" sz="1800" dirty="0"/>
          </a:p>
          <a:p>
            <a:pPr marL="0" indent="0">
              <a:buNone/>
            </a:pPr>
            <a:r>
              <a:rPr lang="zh-CN" altLang="en-US" sz="1800" dirty="0"/>
              <a:t>本次课程上包含或通过本次课程提供的内容仅用作信息共享和教育目的。它无意也不构成法律建议或投资建议，也不构成专业客户关系。不保证或保证此内容的准确性、完整性、充分性和时效性。您使用本课程上的信息或从本课程上获取资料的风险由您自行承担。</a:t>
            </a:r>
            <a:endParaRPr lang="en-US" sz="1800" dirty="0"/>
          </a:p>
        </p:txBody>
      </p:sp>
      <p:pic>
        <p:nvPicPr>
          <p:cNvPr id="5" name="Picture 4" descr="A dollar sign under an umbrella&#10;&#10;Description automatically generated">
            <a:extLst>
              <a:ext uri="{FF2B5EF4-FFF2-40B4-BE49-F238E27FC236}">
                <a16:creationId xmlns:a16="http://schemas.microsoft.com/office/drawing/2014/main" id="{D916CB40-A866-B9CF-1E13-86BD9B327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0109" y="6022108"/>
            <a:ext cx="581891" cy="835891"/>
          </a:xfrm>
          <a:prstGeom prst="rect">
            <a:avLst/>
          </a:prstGeom>
        </p:spPr>
      </p:pic>
    </p:spTree>
    <p:extLst>
      <p:ext uri="{BB962C8B-B14F-4D97-AF65-F5344CB8AC3E}">
        <p14:creationId xmlns:p14="http://schemas.microsoft.com/office/powerpoint/2010/main" val="250590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a:xfrm>
            <a:off x="883594" y="695560"/>
            <a:ext cx="6297977" cy="747088"/>
          </a:xfrm>
        </p:spPr>
        <p:txBody>
          <a:bodyPr vert="horz" lIns="91440" tIns="45720" rIns="91440" bIns="45720" rtlCol="0" anchor="b">
            <a:normAutofit fontScale="90000"/>
          </a:bodyPr>
          <a:lstStyle/>
          <a:p>
            <a:r>
              <a:rPr lang="zh-CN" altLang="en-US" sz="4800">
                <a:ea typeface="宋体"/>
              </a:rPr>
              <a:t>美国退休金的三大来源</a:t>
            </a:r>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
        <p:nvSpPr>
          <p:cNvPr id="4" name="Content Placeholder 3">
            <a:extLst>
              <a:ext uri="{FF2B5EF4-FFF2-40B4-BE49-F238E27FC236}">
                <a16:creationId xmlns:a16="http://schemas.microsoft.com/office/drawing/2014/main" id="{EC75D639-723F-2234-F17D-832543FA0C5B}"/>
              </a:ext>
            </a:extLst>
          </p:cNvPr>
          <p:cNvSpPr>
            <a:spLocks noGrp="1"/>
          </p:cNvSpPr>
          <p:nvPr>
            <p:ph idx="1"/>
          </p:nvPr>
        </p:nvSpPr>
        <p:spPr>
          <a:xfrm>
            <a:off x="1751975" y="1719393"/>
            <a:ext cx="7783177" cy="3424107"/>
          </a:xfrm>
        </p:spPr>
        <p:txBody>
          <a:bodyPr vert="horz" lIns="91440" tIns="45720" rIns="91440" bIns="45720" rtlCol="0" anchor="t">
            <a:normAutofit/>
          </a:bodyPr>
          <a:lstStyle/>
          <a:p>
            <a:pPr>
              <a:buClr>
                <a:srgbClr val="000000"/>
              </a:buClr>
            </a:pPr>
            <a:r>
              <a:rPr lang="zh-CN" altLang="en-US" dirty="0">
                <a:solidFill>
                  <a:srgbClr val="000000"/>
                </a:solidFill>
                <a:ea typeface="ＭＳ Ｐゴシック"/>
                <a:cs typeface="+mn-lt"/>
              </a:rPr>
              <a:t>Pension </a:t>
            </a:r>
            <a:endParaRPr lang="en-US" altLang="zh-CN" dirty="0">
              <a:solidFill>
                <a:srgbClr val="000000"/>
              </a:solidFill>
              <a:ea typeface="ＭＳ Ｐゴシック"/>
            </a:endParaRPr>
          </a:p>
          <a:p>
            <a:pPr>
              <a:buClr>
                <a:srgbClr val="000000"/>
              </a:buClr>
            </a:pPr>
            <a:r>
              <a:rPr lang="en-US" altLang="zh-CN" dirty="0">
                <a:solidFill>
                  <a:srgbClr val="000000"/>
                </a:solidFill>
                <a:latin typeface="ＭＳ Ｐゴシック"/>
                <a:ea typeface="ＭＳ Ｐゴシック"/>
                <a:cs typeface="+mn-lt"/>
              </a:rPr>
              <a:t>Social</a:t>
            </a:r>
            <a:r>
              <a:rPr lang="zh-CN" dirty="0">
                <a:solidFill>
                  <a:srgbClr val="000000"/>
                </a:solidFill>
                <a:latin typeface="ＭＳ Ｐゴシック"/>
                <a:ea typeface="ＭＳ Ｐゴシック"/>
                <a:cs typeface="+mn-lt"/>
              </a:rPr>
              <a:t> </a:t>
            </a:r>
            <a:r>
              <a:rPr lang="en-US" altLang="zh-CN" dirty="0" err="1">
                <a:solidFill>
                  <a:srgbClr val="000000"/>
                </a:solidFill>
                <a:latin typeface="ＭＳ Ｐゴシック"/>
                <a:ea typeface="ＭＳ Ｐゴシック"/>
                <a:cs typeface="+mn-lt"/>
              </a:rPr>
              <a:t>secuirty</a:t>
            </a:r>
            <a:r>
              <a:rPr lang="zh-CN" dirty="0">
                <a:solidFill>
                  <a:srgbClr val="000000"/>
                </a:solidFill>
                <a:latin typeface="ＭＳ Ｐゴシック"/>
                <a:ea typeface="ＭＳ Ｐゴシック"/>
                <a:cs typeface="+mn-lt"/>
              </a:rPr>
              <a:t> </a:t>
            </a:r>
            <a:r>
              <a:rPr lang="en-US" altLang="zh-CN" dirty="0">
                <a:solidFill>
                  <a:srgbClr val="000000"/>
                </a:solidFill>
                <a:latin typeface="ＭＳ Ｐゴシック"/>
                <a:ea typeface="ＭＳ Ｐゴシック"/>
                <a:cs typeface="+mn-lt"/>
              </a:rPr>
              <a:t>benefit</a:t>
            </a:r>
            <a:endParaRPr lang="zh-CN" dirty="0">
              <a:latin typeface="ＭＳ Ｐゴシック"/>
              <a:ea typeface="ＭＳ Ｐゴシック"/>
            </a:endParaRPr>
          </a:p>
          <a:p>
            <a:pPr>
              <a:buClr>
                <a:srgbClr val="000000"/>
              </a:buClr>
            </a:pPr>
            <a:r>
              <a:rPr lang="en-US" altLang="zh-CN" dirty="0">
                <a:solidFill>
                  <a:srgbClr val="000000"/>
                </a:solidFill>
                <a:latin typeface="ＭＳ Ｐゴシック"/>
                <a:ea typeface="ＭＳ Ｐゴシック"/>
                <a:cs typeface="+mn-lt"/>
              </a:rPr>
              <a:t>Personal</a:t>
            </a:r>
            <a:r>
              <a:rPr lang="zh-CN" altLang="en-US" dirty="0">
                <a:solidFill>
                  <a:srgbClr val="000000"/>
                </a:solidFill>
                <a:latin typeface="ＭＳ Ｐゴシック"/>
                <a:ea typeface="ＭＳ Ｐゴシック"/>
                <a:cs typeface="+mn-lt"/>
              </a:rPr>
              <a:t> </a:t>
            </a:r>
            <a:r>
              <a:rPr lang="en-US" altLang="zh-CN" dirty="0">
                <a:solidFill>
                  <a:srgbClr val="000000"/>
                </a:solidFill>
                <a:latin typeface="ＭＳ Ｐゴシック"/>
                <a:ea typeface="ＭＳ Ｐゴシック"/>
                <a:cs typeface="+mn-lt"/>
              </a:rPr>
              <a:t>Savings </a:t>
            </a:r>
            <a:endParaRPr lang="zh-CN" altLang="en-US" dirty="0">
              <a:solidFill>
                <a:srgbClr val="000000"/>
              </a:solidFill>
              <a:latin typeface="ＭＳ Ｐゴシック"/>
              <a:ea typeface="ＭＳ Ｐゴシック"/>
              <a:cs typeface="+mn-lt"/>
            </a:endParaRPr>
          </a:p>
          <a:p>
            <a:pPr lvl="1">
              <a:buClr>
                <a:srgbClr val="000000"/>
              </a:buClr>
            </a:pPr>
            <a:r>
              <a:rPr lang="en-US" altLang="zh-CN" dirty="0">
                <a:solidFill>
                  <a:srgbClr val="000000"/>
                </a:solidFill>
                <a:latin typeface="ＭＳ Ｐゴシック"/>
                <a:ea typeface="ＭＳ Ｐゴシック"/>
                <a:cs typeface="+mn-lt"/>
              </a:rPr>
              <a:t>Ira</a:t>
            </a:r>
          </a:p>
          <a:p>
            <a:pPr lvl="1">
              <a:buClr>
                <a:srgbClr val="000000"/>
              </a:buClr>
            </a:pPr>
            <a:r>
              <a:rPr lang="en-US" altLang="zh-CN" dirty="0">
                <a:solidFill>
                  <a:srgbClr val="000000"/>
                </a:solidFill>
                <a:latin typeface="ＭＳ Ｐゴシック"/>
                <a:ea typeface="ＭＳ Ｐゴシック"/>
                <a:cs typeface="+mn-lt"/>
              </a:rPr>
              <a:t>401(k)</a:t>
            </a:r>
          </a:p>
          <a:p>
            <a:pPr lvl="1">
              <a:buClr>
                <a:srgbClr val="000000"/>
              </a:buClr>
            </a:pPr>
            <a:r>
              <a:rPr lang="en-US" altLang="zh-CN" dirty="0" err="1">
                <a:solidFill>
                  <a:srgbClr val="000000"/>
                </a:solidFill>
                <a:latin typeface="ＭＳ Ｐゴシック"/>
                <a:ea typeface="ＭＳ Ｐゴシック"/>
                <a:cs typeface="+mn-lt"/>
              </a:rPr>
              <a:t>年金</a:t>
            </a:r>
            <a:r>
              <a:rPr lang="en-US" altLang="zh-CN" dirty="0">
                <a:solidFill>
                  <a:srgbClr val="000000"/>
                </a:solidFill>
                <a:latin typeface="ＭＳ Ｐゴシック"/>
                <a:ea typeface="ＭＳ Ｐゴシック"/>
                <a:cs typeface="+mn-lt"/>
              </a:rPr>
              <a:t> annuity</a:t>
            </a:r>
          </a:p>
          <a:p>
            <a:pPr lvl="1">
              <a:buClr>
                <a:srgbClr val="000000"/>
              </a:buClr>
            </a:pPr>
            <a:r>
              <a:rPr lang="en-US" altLang="zh-CN" dirty="0" err="1">
                <a:latin typeface="ＭＳ Ｐゴシック"/>
                <a:ea typeface="ＭＳ Ｐゴシック"/>
              </a:rPr>
              <a:t>其他投资或存款</a:t>
            </a:r>
            <a:endParaRPr lang="en-US" altLang="zh-CN" dirty="0">
              <a:latin typeface="ＭＳ Ｐゴシック"/>
              <a:ea typeface="ＭＳ Ｐゴシック"/>
            </a:endParaRPr>
          </a:p>
          <a:p>
            <a:pPr lvl="1">
              <a:buClr>
                <a:srgbClr val="000000"/>
              </a:buClr>
            </a:pPr>
            <a:r>
              <a:rPr lang="en-US" altLang="zh-CN">
                <a:latin typeface="ＭＳ Ｐゴシック"/>
                <a:ea typeface="ＭＳ Ｐゴシック"/>
              </a:rPr>
              <a:t>LIRP</a:t>
            </a:r>
            <a:endParaRPr lang="en-US" altLang="zh-CN" dirty="0">
              <a:latin typeface="ＭＳ Ｐゴシック"/>
              <a:ea typeface="ＭＳ Ｐゴシック"/>
            </a:endParaRPr>
          </a:p>
          <a:p>
            <a:pPr>
              <a:buClr>
                <a:srgbClr val="000000"/>
              </a:buClr>
            </a:pPr>
            <a:endParaRPr lang="zh-CN" altLang="en-US" dirty="0">
              <a:ea typeface="ＭＳ Ｐゴシック"/>
            </a:endParaRPr>
          </a:p>
          <a:p>
            <a:pPr lvl="1"/>
            <a:endParaRPr lang="en-US" altLang="zh-CN" dirty="0">
              <a:ea typeface="ＭＳ Ｐゴシック"/>
            </a:endParaRPr>
          </a:p>
          <a:p>
            <a:endParaRPr lang="en-US" altLang="ja-JP" dirty="0">
              <a:ea typeface="ＭＳ Ｐゴシック"/>
            </a:endParaRPr>
          </a:p>
        </p:txBody>
      </p:sp>
      <p:pic>
        <p:nvPicPr>
          <p:cNvPr id="3" name="Picture 2" descr="Graphical user interface, application&#10;&#10;Description automatically generated">
            <a:extLst>
              <a:ext uri="{FF2B5EF4-FFF2-40B4-BE49-F238E27FC236}">
                <a16:creationId xmlns:a16="http://schemas.microsoft.com/office/drawing/2014/main" id="{403E97ED-CDFC-78DE-108D-7116E94343AC}"/>
              </a:ext>
            </a:extLst>
          </p:cNvPr>
          <p:cNvPicPr>
            <a:picLocks noChangeAspect="1"/>
          </p:cNvPicPr>
          <p:nvPr/>
        </p:nvPicPr>
        <p:blipFill>
          <a:blip r:embed="rId5"/>
          <a:stretch>
            <a:fillRect/>
          </a:stretch>
        </p:blipFill>
        <p:spPr>
          <a:xfrm>
            <a:off x="7191375" y="990600"/>
            <a:ext cx="3429000" cy="5124450"/>
          </a:xfrm>
          <a:prstGeom prst="rect">
            <a:avLst/>
          </a:prstGeom>
        </p:spPr>
      </p:pic>
    </p:spTree>
    <p:extLst>
      <p:ext uri="{BB962C8B-B14F-4D97-AF65-F5344CB8AC3E}">
        <p14:creationId xmlns:p14="http://schemas.microsoft.com/office/powerpoint/2010/main" val="89767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a:xfrm>
            <a:off x="2739288" y="220431"/>
            <a:ext cx="6297977" cy="747088"/>
          </a:xfrm>
        </p:spPr>
        <p:txBody>
          <a:bodyPr vert="horz" lIns="91440" tIns="45720" rIns="91440" bIns="45720" rtlCol="0" anchor="b">
            <a:normAutofit fontScale="90000"/>
          </a:bodyPr>
          <a:lstStyle/>
          <a:p>
            <a:r>
              <a:rPr lang="zh-CN" altLang="en-US" sz="4800">
                <a:ea typeface="宋体"/>
              </a:rPr>
              <a:t>社保金 Social Security</a:t>
            </a:r>
            <a:endParaRPr lang="zh-CN" altLang="en-US" sz="4800" dirty="0">
              <a:ea typeface="宋体"/>
            </a:endParaRPr>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
        <p:nvSpPr>
          <p:cNvPr id="4" name="Content Placeholder 3">
            <a:extLst>
              <a:ext uri="{FF2B5EF4-FFF2-40B4-BE49-F238E27FC236}">
                <a16:creationId xmlns:a16="http://schemas.microsoft.com/office/drawing/2014/main" id="{EC75D639-723F-2234-F17D-832543FA0C5B}"/>
              </a:ext>
            </a:extLst>
          </p:cNvPr>
          <p:cNvSpPr>
            <a:spLocks noGrp="1"/>
          </p:cNvSpPr>
          <p:nvPr>
            <p:ph idx="1"/>
          </p:nvPr>
        </p:nvSpPr>
        <p:spPr>
          <a:xfrm>
            <a:off x="1751975" y="1719393"/>
            <a:ext cx="7783177" cy="3586032"/>
          </a:xfrm>
        </p:spPr>
        <p:txBody>
          <a:bodyPr vert="horz" lIns="91440" tIns="45720" rIns="91440" bIns="45720" rtlCol="0" anchor="t">
            <a:normAutofit/>
          </a:bodyPr>
          <a:lstStyle/>
          <a:p>
            <a:pPr lvl="1">
              <a:buFont typeface="Wingdings" panose="020B0604020202020204" pitchFamily="34" charset="0"/>
              <a:buChar char="Ø"/>
            </a:pPr>
            <a:r>
              <a:rPr lang="en-US" altLang="zh-CN" dirty="0">
                <a:ea typeface="ＭＳ Ｐゴシック"/>
              </a:rPr>
              <a:t>40点</a:t>
            </a:r>
          </a:p>
          <a:p>
            <a:pPr lvl="2">
              <a:buClr>
                <a:srgbClr val="000000"/>
              </a:buClr>
              <a:buFont typeface="Wingdings" panose="020B0604020202020204" pitchFamily="34" charset="0"/>
              <a:buChar char="ü"/>
            </a:pPr>
            <a:r>
              <a:rPr lang="en-US" altLang="zh-CN" dirty="0">
                <a:ea typeface="ＭＳ Ｐゴシック"/>
              </a:rPr>
              <a:t>一个季度缴纳至少1730美元的收入对应的工资税可以获得一个点</a:t>
            </a:r>
          </a:p>
          <a:p>
            <a:pPr lvl="2">
              <a:buClr>
                <a:srgbClr val="000000"/>
              </a:buClr>
              <a:buFont typeface="Wingdings" panose="020B0604020202020204" pitchFamily="34" charset="0"/>
              <a:buChar char="ü"/>
            </a:pPr>
            <a:r>
              <a:rPr lang="en-US" altLang="zh-CN" dirty="0">
                <a:ea typeface="ＭＳ Ｐゴシック"/>
              </a:rPr>
              <a:t>累计40点不需要连续</a:t>
            </a:r>
          </a:p>
          <a:p>
            <a:pPr lvl="2">
              <a:buClr>
                <a:srgbClr val="000000"/>
              </a:buClr>
              <a:buFont typeface="Wingdings" panose="020B0604020202020204" pitchFamily="34" charset="0"/>
              <a:buChar char="ü"/>
            </a:pPr>
            <a:r>
              <a:rPr lang="en-US" altLang="zh-CN" dirty="0">
                <a:ea typeface="ＭＳ Ｐゴシック"/>
              </a:rPr>
              <a:t>用工资最高的35年计算</a:t>
            </a:r>
          </a:p>
          <a:p>
            <a:pPr lvl="1">
              <a:buClr>
                <a:srgbClr val="000000"/>
              </a:buClr>
              <a:buFont typeface="Wingdings" panose="020B0604020202020204" pitchFamily="34" charset="0"/>
              <a:buChar char="Ø"/>
            </a:pPr>
            <a:r>
              <a:rPr lang="en-US" altLang="zh-CN" dirty="0" err="1">
                <a:ea typeface="ＭＳ Ｐゴシック"/>
              </a:rPr>
              <a:t>主要来源于工资税</a:t>
            </a:r>
            <a:endParaRPr lang="en-US" altLang="zh-CN">
              <a:ea typeface="ＭＳ Ｐゴシック"/>
            </a:endParaRPr>
          </a:p>
          <a:p>
            <a:pPr lvl="2">
              <a:buClr>
                <a:srgbClr val="000000"/>
              </a:buClr>
              <a:buFont typeface="Wingdings" panose="020B0604020202020204" pitchFamily="34" charset="0"/>
              <a:buChar char="ü"/>
            </a:pPr>
            <a:r>
              <a:rPr lang="en-US" altLang="zh-CN" err="1">
                <a:ea typeface="ＭＳ Ｐゴシック"/>
              </a:rPr>
              <a:t>投资于政府债券</a:t>
            </a:r>
            <a:endParaRPr lang="en-US" altLang="zh-CN" dirty="0" err="1">
              <a:ea typeface="ＭＳ Ｐゴシック"/>
            </a:endParaRPr>
          </a:p>
          <a:p>
            <a:pPr lvl="2">
              <a:buClr>
                <a:srgbClr val="000000"/>
              </a:buClr>
              <a:buFont typeface="Wingdings" panose="020B0604020202020204" pitchFamily="34" charset="0"/>
              <a:buChar char="ü"/>
            </a:pPr>
            <a:r>
              <a:rPr lang="en-US" altLang="zh-CN" dirty="0">
                <a:ea typeface="ＭＳ Ｐゴシック"/>
              </a:rPr>
              <a:t>到2035年，预计只能支付80%的社保金福利</a:t>
            </a:r>
          </a:p>
          <a:p>
            <a:pPr marL="685800">
              <a:spcBef>
                <a:spcPts val="500"/>
              </a:spcBef>
              <a:buClr>
                <a:srgbClr val="000000"/>
              </a:buClr>
            </a:pPr>
            <a:r>
              <a:rPr lang="en-US" altLang="zh-CN" sz="1800" dirty="0" err="1">
                <a:ea typeface="ＭＳ Ｐゴシック"/>
              </a:rPr>
              <a:t>什么时候可以全额领取</a:t>
            </a:r>
            <a:r>
              <a:rPr lang="en-US" altLang="zh-CN" sz="1800" dirty="0">
                <a:ea typeface="ＭＳ Ｐゴシック"/>
              </a:rPr>
              <a:t>： 67岁 （</a:t>
            </a:r>
            <a:r>
              <a:rPr lang="en-US" sz="1800" dirty="0">
                <a:ea typeface="+mn-lt"/>
                <a:cs typeface="+mn-lt"/>
              </a:rPr>
              <a:t>Full Retirement Age (FRA) ）</a:t>
            </a:r>
          </a:p>
          <a:p>
            <a:pPr marL="685800">
              <a:spcBef>
                <a:spcPts val="500"/>
              </a:spcBef>
              <a:buClr>
                <a:srgbClr val="000000"/>
              </a:buClr>
            </a:pPr>
            <a:r>
              <a:rPr lang="ja-JP" altLang="en-US" sz="1800">
                <a:ea typeface="+mn-lt"/>
                <a:cs typeface="+mn-lt"/>
              </a:rPr>
              <a:t>可以拿多少：</a:t>
            </a:r>
            <a:r>
              <a:rPr lang="en-US" sz="1800" dirty="0">
                <a:ea typeface="+mn-lt"/>
                <a:cs typeface="+mn-lt"/>
              </a:rPr>
              <a:t>Primary Insurance Amount (PIA) </a:t>
            </a:r>
            <a:endParaRPr lang="en-US" dirty="0"/>
          </a:p>
          <a:p>
            <a:pPr marL="457200" lvl="1" indent="0">
              <a:buClr>
                <a:srgbClr val="000000"/>
              </a:buClr>
              <a:buNone/>
            </a:pPr>
            <a:endParaRPr lang="en-US" dirty="0">
              <a:ea typeface="+mn-lt"/>
              <a:cs typeface="+mn-lt"/>
            </a:endParaRPr>
          </a:p>
          <a:p>
            <a:pPr lvl="1">
              <a:buClr>
                <a:srgbClr val="000000"/>
              </a:buClr>
              <a:buFont typeface="Wingdings" panose="020B0604020202020204" pitchFamily="34" charset="0"/>
              <a:buChar char="Ø"/>
            </a:pPr>
            <a:endParaRPr lang="en-US" altLang="zh-CN" dirty="0">
              <a:ea typeface="ＭＳ Ｐゴシック"/>
            </a:endParaRPr>
          </a:p>
          <a:p>
            <a:pPr>
              <a:buFont typeface="Wingdings" panose="020B0604020202020204" pitchFamily="34" charset="0"/>
              <a:buChar char="q"/>
            </a:pPr>
            <a:endParaRPr lang="en-US" altLang="ja-JP" dirty="0">
              <a:ea typeface="ＭＳ Ｐゴシック"/>
            </a:endParaRPr>
          </a:p>
        </p:txBody>
      </p:sp>
      <p:sp>
        <p:nvSpPr>
          <p:cNvPr id="7" name="TextBox 6">
            <a:extLst>
              <a:ext uri="{FF2B5EF4-FFF2-40B4-BE49-F238E27FC236}">
                <a16:creationId xmlns:a16="http://schemas.microsoft.com/office/drawing/2014/main" id="{4FD5D0D5-5CAB-2649-F86E-8EA0A7202113}"/>
              </a:ext>
            </a:extLst>
          </p:cNvPr>
          <p:cNvSpPr txBox="1"/>
          <p:nvPr/>
        </p:nvSpPr>
        <p:spPr>
          <a:xfrm>
            <a:off x="10472056" y="5889171"/>
            <a:ext cx="18505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ea typeface="ＭＳ Ｐゴシック"/>
              </a:rPr>
              <a:t>留存利润没有Employment Tax</a:t>
            </a:r>
          </a:p>
        </p:txBody>
      </p:sp>
    </p:spTree>
    <p:extLst>
      <p:ext uri="{BB962C8B-B14F-4D97-AF65-F5344CB8AC3E}">
        <p14:creationId xmlns:p14="http://schemas.microsoft.com/office/powerpoint/2010/main" val="389480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a:xfrm>
            <a:off x="1459979" y="685791"/>
            <a:ext cx="10928592" cy="747088"/>
          </a:xfrm>
        </p:spPr>
        <p:txBody>
          <a:bodyPr vert="horz" lIns="91440" tIns="45720" rIns="91440" bIns="45720" rtlCol="0" anchor="b">
            <a:normAutofit fontScale="90000"/>
          </a:bodyPr>
          <a:lstStyle/>
          <a:p>
            <a:pPr algn="l"/>
            <a:r>
              <a:rPr lang="zh-CN" altLang="en-US" sz="4800">
                <a:ea typeface="宋体"/>
              </a:rPr>
              <a:t>社保金开始领取的时点​</a:t>
            </a:r>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pic>
        <p:nvPicPr>
          <p:cNvPr id="3" name="Picture 2" descr="Social Security &quot;Break-Even&quot; Age &#10;The age at which you break even and begin to come out ahead versus taking Social &#10;Security before full retirement age &#10;$396,000 &#10;Break-even age: 82.4 &#10;Break-even age: 77.9 &#10;$335,280 &#10;Break-even &#10;age: 80.5 &#10;$100,000 &#10;Had b&quot;' g—ft &#10;OFiAe1ity ">
            <a:extLst>
              <a:ext uri="{FF2B5EF4-FFF2-40B4-BE49-F238E27FC236}">
                <a16:creationId xmlns:a16="http://schemas.microsoft.com/office/drawing/2014/main" id="{7F96CECB-3F64-C188-255F-EB42728D1CB9}"/>
              </a:ext>
            </a:extLst>
          </p:cNvPr>
          <p:cNvPicPr>
            <a:picLocks noChangeAspect="1"/>
          </p:cNvPicPr>
          <p:nvPr/>
        </p:nvPicPr>
        <p:blipFill>
          <a:blip r:embed="rId5"/>
          <a:stretch>
            <a:fillRect/>
          </a:stretch>
        </p:blipFill>
        <p:spPr>
          <a:xfrm>
            <a:off x="526350" y="1790700"/>
            <a:ext cx="7119750" cy="4010025"/>
          </a:xfrm>
          <a:prstGeom prst="rect">
            <a:avLst/>
          </a:prstGeom>
        </p:spPr>
      </p:pic>
      <p:pic>
        <p:nvPicPr>
          <p:cNvPr id="4" name="Picture 3" descr="Social Security by the Numbers &#10;Approximately 64 million retirees received Social Security benefits in 20191 &#10;SO, WHO'S TAKING THEIR BENEFITS WHEN? &#10;42% of men &#10;48% of women &#10;34% of men &#10;27% of women &#10;2% of men &#10;4% of women &#10;1. so:&quot; 2019. &#10;take benefits at &#10;62 &#10;take benefits at &#10;66 &#10;AGE &#10;take benefits at &#10;70 &#10;2. 201S &#10;Delaying benefits beyond &#10;FRA could result in an &#10;8% increase year over &#10;year until age 70 &#10;O Fide!ity ">
            <a:extLst>
              <a:ext uri="{FF2B5EF4-FFF2-40B4-BE49-F238E27FC236}">
                <a16:creationId xmlns:a16="http://schemas.microsoft.com/office/drawing/2014/main" id="{49B88BC8-5642-61F4-C1BD-DBF0AA5A244A}"/>
              </a:ext>
            </a:extLst>
          </p:cNvPr>
          <p:cNvPicPr>
            <a:picLocks noChangeAspect="1"/>
          </p:cNvPicPr>
          <p:nvPr/>
        </p:nvPicPr>
        <p:blipFill>
          <a:blip r:embed="rId6"/>
          <a:srcRect l="2500" t="26499" r="45625" b="19916"/>
          <a:stretch/>
        </p:blipFill>
        <p:spPr>
          <a:xfrm>
            <a:off x="7953375" y="1862348"/>
            <a:ext cx="3857627" cy="3135428"/>
          </a:xfrm>
          <a:prstGeom prst="rect">
            <a:avLst/>
          </a:prstGeom>
        </p:spPr>
      </p:pic>
    </p:spTree>
    <p:extLst>
      <p:ext uri="{BB962C8B-B14F-4D97-AF65-F5344CB8AC3E}">
        <p14:creationId xmlns:p14="http://schemas.microsoft.com/office/powerpoint/2010/main" val="166617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a:xfrm>
            <a:off x="1102669" y="608474"/>
            <a:ext cx="6297977" cy="747088"/>
          </a:xfrm>
        </p:spPr>
        <p:txBody>
          <a:bodyPr vert="horz" lIns="91440" tIns="45720" rIns="91440" bIns="45720" rtlCol="0" anchor="b">
            <a:noAutofit/>
          </a:bodyPr>
          <a:lstStyle/>
          <a:p>
            <a:pPr algn="l"/>
            <a:r>
              <a:rPr lang="ja-JP" altLang="en-US" sz="3200" b="1">
                <a:solidFill>
                  <a:srgbClr val="1B1B1B"/>
                </a:solidFill>
                <a:latin typeface="Tw Cen MT"/>
                <a:ea typeface="楷体"/>
                <a:cs typeface="+mj-lt"/>
              </a:rPr>
              <a:t>领取社保金同时工作</a:t>
            </a:r>
            <a:endParaRPr lang="en-US" sz="3200" b="1" dirty="0">
              <a:solidFill>
                <a:srgbClr val="1B1B1B"/>
              </a:solidFill>
              <a:latin typeface="Tw Cen MT"/>
              <a:ea typeface="楷体"/>
              <a:cs typeface="+mj-lt"/>
            </a:endParaRPr>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pic>
        <p:nvPicPr>
          <p:cNvPr id="3" name="Picture 2" descr="Social Security and Working &#10;Working while taking Social Security has its drawbacks &#10;Before FRA &#10;Year Turning FRA &#10;After FRA &#10;Lim its &#10;$18,960 &#10;per year for 2021 &#10;S50,520 &#10;per year for 2021 &#10;None &#10;For $2 the limit, $1 is Withheld &#10;$1 &#10;For every over the limit, &#10;is withheld from benefits until &#10;the month they reach FRA &#10;No limit on earnings &#10;A Special Earnings Limit Rule may be applied to clients Who retire mid-year in 2021 it client: &#10;• under FRA, has earnings Of $1 ,580 or less in any month, and didn't perform substantial services in self- &#10;employment &#10;• Reaches FRA, has earnings of $4,210 or less during any given month, and didnt perform substantial services in &#10;self-employment &#10;-1 &#10;OFige(ity ">
            <a:extLst>
              <a:ext uri="{FF2B5EF4-FFF2-40B4-BE49-F238E27FC236}">
                <a16:creationId xmlns:a16="http://schemas.microsoft.com/office/drawing/2014/main" id="{93DC8300-917A-51BC-F439-68684E152197}"/>
              </a:ext>
            </a:extLst>
          </p:cNvPr>
          <p:cNvPicPr>
            <a:picLocks noChangeAspect="1"/>
          </p:cNvPicPr>
          <p:nvPr/>
        </p:nvPicPr>
        <p:blipFill>
          <a:blip r:embed="rId5"/>
          <a:srcRect r="110" b="43750"/>
          <a:stretch/>
        </p:blipFill>
        <p:spPr>
          <a:xfrm>
            <a:off x="1101039" y="1628775"/>
            <a:ext cx="8618331" cy="2743200"/>
          </a:xfrm>
          <a:prstGeom prst="rect">
            <a:avLst/>
          </a:prstGeom>
        </p:spPr>
      </p:pic>
      <p:sp>
        <p:nvSpPr>
          <p:cNvPr id="6" name="TextBox 5">
            <a:extLst>
              <a:ext uri="{FF2B5EF4-FFF2-40B4-BE49-F238E27FC236}">
                <a16:creationId xmlns:a16="http://schemas.microsoft.com/office/drawing/2014/main" id="{C4AD7292-34B5-CD97-8724-38917E71699F}"/>
              </a:ext>
            </a:extLst>
          </p:cNvPr>
          <p:cNvSpPr txBox="1"/>
          <p:nvPr/>
        </p:nvSpPr>
        <p:spPr>
          <a:xfrm>
            <a:off x="9797363" y="2818369"/>
            <a:ext cx="21616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2024 limit: $22,320</a:t>
            </a:r>
          </a:p>
        </p:txBody>
      </p:sp>
      <p:sp>
        <p:nvSpPr>
          <p:cNvPr id="8" name="TextBox 7">
            <a:extLst>
              <a:ext uri="{FF2B5EF4-FFF2-40B4-BE49-F238E27FC236}">
                <a16:creationId xmlns:a16="http://schemas.microsoft.com/office/drawing/2014/main" id="{6D355E71-9449-C65E-6B91-33C0D5939AFC}"/>
              </a:ext>
            </a:extLst>
          </p:cNvPr>
          <p:cNvSpPr txBox="1"/>
          <p:nvPr/>
        </p:nvSpPr>
        <p:spPr>
          <a:xfrm>
            <a:off x="9797362" y="3427969"/>
            <a:ext cx="21616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2024 limit: $59,520</a:t>
            </a:r>
          </a:p>
        </p:txBody>
      </p:sp>
      <p:sp>
        <p:nvSpPr>
          <p:cNvPr id="9" name="TextBox 8">
            <a:extLst>
              <a:ext uri="{FF2B5EF4-FFF2-40B4-BE49-F238E27FC236}">
                <a16:creationId xmlns:a16="http://schemas.microsoft.com/office/drawing/2014/main" id="{50B39518-8B32-96AA-2B9E-67BF9E576EF9}"/>
              </a:ext>
            </a:extLst>
          </p:cNvPr>
          <p:cNvSpPr txBox="1"/>
          <p:nvPr/>
        </p:nvSpPr>
        <p:spPr>
          <a:xfrm>
            <a:off x="1097691" y="4456155"/>
            <a:ext cx="8532083"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a:solidFill>
                  <a:srgbClr val="212121"/>
                </a:solidFill>
                <a:ea typeface="+mn-lt"/>
                <a:cs typeface="+mn-lt"/>
              </a:rPr>
              <a:t>The special rule lets us pay a full Social Security check for any whole month we consider you retired, regardless of your yearly earnings. If you will:</a:t>
            </a:r>
            <a:endParaRPr lang="en-US" dirty="0">
              <a:ea typeface="+mn-lt"/>
              <a:cs typeface="+mn-lt"/>
            </a:endParaRPr>
          </a:p>
          <a:p>
            <a:pPr marL="285750" indent="-285750">
              <a:buFont typeface="Arial"/>
              <a:buChar char="•"/>
            </a:pPr>
            <a:r>
              <a:rPr lang="en-US" sz="1500" dirty="0">
                <a:solidFill>
                  <a:srgbClr val="212121"/>
                </a:solidFill>
                <a:ea typeface="+mn-lt"/>
                <a:cs typeface="+mn-lt"/>
              </a:rPr>
              <a:t>Be under </a:t>
            </a:r>
            <a:r>
              <a:rPr lang="en-US" sz="1500" dirty="0">
                <a:solidFill>
                  <a:srgbClr val="1155CC"/>
                </a:solidFill>
                <a:ea typeface="+mn-lt"/>
                <a:cs typeface="+mn-lt"/>
                <a:hlinkClick r:id="rId6"/>
              </a:rPr>
              <a:t>full retirement age</a:t>
            </a:r>
            <a:r>
              <a:rPr lang="en-US" sz="1500" dirty="0">
                <a:solidFill>
                  <a:srgbClr val="212121"/>
                </a:solidFill>
                <a:ea typeface="+mn-lt"/>
                <a:cs typeface="+mn-lt"/>
              </a:rPr>
              <a:t> for all of 2024, you are considered retired in any month that your earnings are $1,860 or less </a:t>
            </a:r>
            <a:r>
              <a:rPr lang="en-US" sz="1500" b="1" dirty="0">
                <a:solidFill>
                  <a:srgbClr val="212121"/>
                </a:solidFill>
                <a:ea typeface="+mn-lt"/>
                <a:cs typeface="+mn-lt"/>
              </a:rPr>
              <a:t>and</a:t>
            </a:r>
            <a:r>
              <a:rPr lang="en-US" sz="1500" dirty="0">
                <a:solidFill>
                  <a:srgbClr val="212121"/>
                </a:solidFill>
                <a:ea typeface="+mn-lt"/>
                <a:cs typeface="+mn-lt"/>
              </a:rPr>
              <a:t> you did not perform substantial services in self-employment.</a:t>
            </a:r>
            <a:endParaRPr lang="en-US" dirty="0">
              <a:ea typeface="+mn-lt"/>
              <a:cs typeface="+mn-lt"/>
            </a:endParaRPr>
          </a:p>
          <a:p>
            <a:pPr marL="285750" indent="-285750">
              <a:buFont typeface="Arial"/>
              <a:buChar char="•"/>
            </a:pPr>
            <a:r>
              <a:rPr lang="en-US" sz="1500" dirty="0">
                <a:solidFill>
                  <a:srgbClr val="212121"/>
                </a:solidFill>
                <a:ea typeface="+mn-lt"/>
                <a:cs typeface="+mn-lt"/>
              </a:rPr>
              <a:t>Reach full retirement age in 2024, you are considered retired in any month that your earnings are $4,960 or less </a:t>
            </a:r>
            <a:r>
              <a:rPr lang="en-US" sz="1500" b="1" dirty="0">
                <a:solidFill>
                  <a:srgbClr val="212121"/>
                </a:solidFill>
                <a:ea typeface="+mn-lt"/>
                <a:cs typeface="+mn-lt"/>
              </a:rPr>
              <a:t>and</a:t>
            </a:r>
            <a:r>
              <a:rPr lang="en-US" sz="1500" dirty="0">
                <a:solidFill>
                  <a:srgbClr val="212121"/>
                </a:solidFill>
                <a:ea typeface="+mn-lt"/>
                <a:cs typeface="+mn-lt"/>
              </a:rPr>
              <a:t> you did not perform substantial services in self-employment.</a:t>
            </a:r>
            <a:endParaRPr lang="en-US" dirty="0">
              <a:ea typeface="+mn-lt"/>
              <a:cs typeface="+mn-lt"/>
            </a:endParaRPr>
          </a:p>
          <a:p>
            <a:r>
              <a:rPr lang="en-US" sz="1500" dirty="0">
                <a:solidFill>
                  <a:srgbClr val="212121"/>
                </a:solidFill>
                <a:ea typeface="+mn-lt"/>
                <a:cs typeface="+mn-lt"/>
              </a:rPr>
              <a:t>"Substantial services in self-employment" means that you devote more than 45 hours a month to the business or between 15 and 45 hours to a business in a highly skilled occupation.</a:t>
            </a:r>
            <a:endParaRPr lang="en-US" dirty="0">
              <a:ea typeface="+mn-lt"/>
              <a:cs typeface="+mn-lt"/>
            </a:endParaRPr>
          </a:p>
          <a:p>
            <a:pPr algn="l"/>
            <a:endParaRPr lang="en-US" dirty="0"/>
          </a:p>
        </p:txBody>
      </p:sp>
    </p:spTree>
    <p:extLst>
      <p:ext uri="{BB962C8B-B14F-4D97-AF65-F5344CB8AC3E}">
        <p14:creationId xmlns:p14="http://schemas.microsoft.com/office/powerpoint/2010/main" val="375949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pic>
        <p:nvPicPr>
          <p:cNvPr id="4" name="Picture 3" descr="Provisional Income &#10;Federal tax on benefits &#10;Provisional Income (PI) &#10;percentage Ot &#10;Benefits Subject to Tax &#10;up to 50% &#10;up to 85% &#10;2020. &#10;Adj ted &#10;Gross Income &#10;Single Filers' PI &#10;$25,000 &#10;Above $34,000 &#10;Social Security &#10;Married Filers' PI &#10;$32,000 &#10;Above $44,000 &#10;OFi&lt;ity ">
            <a:extLst>
              <a:ext uri="{FF2B5EF4-FFF2-40B4-BE49-F238E27FC236}">
                <a16:creationId xmlns:a16="http://schemas.microsoft.com/office/drawing/2014/main" id="{056A03EB-30EC-F38F-ED38-FBA5FE9A311E}"/>
              </a:ext>
            </a:extLst>
          </p:cNvPr>
          <p:cNvPicPr>
            <a:picLocks noChangeAspect="1"/>
          </p:cNvPicPr>
          <p:nvPr/>
        </p:nvPicPr>
        <p:blipFill>
          <a:blip r:embed="rId5"/>
          <a:stretch>
            <a:fillRect/>
          </a:stretch>
        </p:blipFill>
        <p:spPr>
          <a:xfrm>
            <a:off x="1184258" y="762000"/>
            <a:ext cx="10042559" cy="5676900"/>
          </a:xfrm>
          <a:prstGeom prst="rect">
            <a:avLst/>
          </a:prstGeom>
        </p:spPr>
      </p:pic>
    </p:spTree>
    <p:extLst>
      <p:ext uri="{BB962C8B-B14F-4D97-AF65-F5344CB8AC3E}">
        <p14:creationId xmlns:p14="http://schemas.microsoft.com/office/powerpoint/2010/main" val="313510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a:xfrm>
            <a:off x="883594" y="608474"/>
            <a:ext cx="6297977" cy="747088"/>
          </a:xfrm>
        </p:spPr>
        <p:txBody>
          <a:bodyPr vert="horz" lIns="91440" tIns="45720" rIns="91440" bIns="45720" rtlCol="0" anchor="b">
            <a:noAutofit/>
          </a:bodyPr>
          <a:lstStyle/>
          <a:p>
            <a:r>
              <a:rPr lang="ja-JP" altLang="en-US" sz="4000" b="1">
                <a:solidFill>
                  <a:srgbClr val="1B1B1B"/>
                </a:solidFill>
                <a:ea typeface="+mj-lt"/>
                <a:cs typeface="+mj-lt"/>
              </a:rPr>
              <a:t>IRA/401(k)</a:t>
            </a:r>
            <a:endParaRPr lang="en-US"/>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
        <p:nvSpPr>
          <p:cNvPr id="4" name="TextBox 3">
            <a:extLst>
              <a:ext uri="{FF2B5EF4-FFF2-40B4-BE49-F238E27FC236}">
                <a16:creationId xmlns:a16="http://schemas.microsoft.com/office/drawing/2014/main" id="{3615C6F2-82BD-67A1-B7DC-44B36F082637}"/>
              </a:ext>
            </a:extLst>
          </p:cNvPr>
          <p:cNvSpPr txBox="1"/>
          <p:nvPr/>
        </p:nvSpPr>
        <p:spPr>
          <a:xfrm>
            <a:off x="1379098" y="1525648"/>
            <a:ext cx="7966287" cy="44450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zh-CN" altLang="en-US" sz="2800">
                <a:solidFill>
                  <a:srgbClr val="1B1B1B"/>
                </a:solidFill>
                <a:ea typeface="+mn-lt"/>
                <a:cs typeface="+mn-lt"/>
              </a:rPr>
              <a:t>59.5岁 Rule</a:t>
            </a:r>
          </a:p>
          <a:p>
            <a:pPr marL="457200" indent="-457200">
              <a:lnSpc>
                <a:spcPct val="150000"/>
              </a:lnSpc>
              <a:buFont typeface="Arial"/>
              <a:buChar char="•"/>
            </a:pPr>
            <a:r>
              <a:rPr lang="zh-CN" altLang="en-US" sz="2800">
                <a:solidFill>
                  <a:srgbClr val="1B1B1B"/>
                </a:solidFill>
                <a:ea typeface="宋体"/>
              </a:rPr>
              <a:t>延税型</a:t>
            </a:r>
            <a:endParaRPr lang="zh-CN" altLang="en-US" sz="2800" dirty="0">
              <a:solidFill>
                <a:srgbClr val="1B1B1B"/>
              </a:solidFill>
              <a:ea typeface="宋体"/>
            </a:endParaRPr>
          </a:p>
          <a:p>
            <a:pPr marL="457200" indent="-457200">
              <a:lnSpc>
                <a:spcPct val="150000"/>
              </a:lnSpc>
              <a:buFont typeface="Arial"/>
              <a:buChar char="•"/>
            </a:pPr>
            <a:r>
              <a:rPr lang="zh-CN" altLang="en-US" sz="2800">
                <a:solidFill>
                  <a:srgbClr val="1B1B1B"/>
                </a:solidFill>
                <a:ea typeface="宋体"/>
              </a:rPr>
              <a:t>提前支取</a:t>
            </a:r>
            <a:r>
              <a:rPr lang="zh-CN" sz="2800">
                <a:solidFill>
                  <a:srgbClr val="1B1B1B"/>
                </a:solidFill>
                <a:ea typeface="+mn-lt"/>
                <a:cs typeface="+mn-lt"/>
              </a:rPr>
              <a:t>10%罚款</a:t>
            </a:r>
            <a:endParaRPr lang="zh-CN" altLang="en-US" sz="2800" dirty="0">
              <a:solidFill>
                <a:srgbClr val="1B1B1B"/>
              </a:solidFill>
            </a:endParaRPr>
          </a:p>
          <a:p>
            <a:pPr marL="457200" indent="-457200">
              <a:lnSpc>
                <a:spcPct val="150000"/>
              </a:lnSpc>
              <a:buFont typeface="Arial"/>
              <a:buChar char="•"/>
            </a:pPr>
            <a:r>
              <a:rPr lang="zh-CN" altLang="en-US" sz="2800">
                <a:solidFill>
                  <a:srgbClr val="1B1B1B"/>
                </a:solidFill>
                <a:ea typeface="ＭＳ Ｐゴシック"/>
              </a:rPr>
              <a:t>主要投资基金、股票、年金、CD</a:t>
            </a:r>
            <a:endParaRPr lang="zh-CN" altLang="en-US" sz="2800" dirty="0">
              <a:solidFill>
                <a:srgbClr val="1B1B1B"/>
              </a:solidFill>
              <a:ea typeface="ＭＳ Ｐゴシック"/>
            </a:endParaRPr>
          </a:p>
          <a:p>
            <a:pPr>
              <a:lnSpc>
                <a:spcPct val="150000"/>
              </a:lnSpc>
            </a:pPr>
            <a:endParaRPr lang="zh-CN" altLang="en-US" sz="2800" dirty="0">
              <a:solidFill>
                <a:srgbClr val="1B1B1B"/>
              </a:solidFill>
              <a:ea typeface="ＭＳ Ｐゴシック"/>
            </a:endParaRPr>
          </a:p>
          <a:p>
            <a:pPr>
              <a:lnSpc>
                <a:spcPct val="150000"/>
              </a:lnSpc>
            </a:pPr>
            <a:endParaRPr lang="en-US" sz="1200" dirty="0">
              <a:solidFill>
                <a:srgbClr val="1B1B1B"/>
              </a:solidFill>
              <a:ea typeface="ＭＳ Ｐゴシック"/>
            </a:endParaRPr>
          </a:p>
          <a:p>
            <a:pPr>
              <a:lnSpc>
                <a:spcPct val="200000"/>
              </a:lnSpc>
            </a:pPr>
            <a:endParaRPr lang="en-US" altLang="ja-JP" sz="1200" dirty="0">
              <a:solidFill>
                <a:srgbClr val="1B1B1B"/>
              </a:solidFill>
              <a:ea typeface="ＭＳ Ｐゴシック"/>
            </a:endParaRPr>
          </a:p>
          <a:p>
            <a:pPr>
              <a:lnSpc>
                <a:spcPct val="200000"/>
              </a:lnSpc>
            </a:pPr>
            <a:endParaRPr lang="ja-JP" altLang="en-US" dirty="0">
              <a:ea typeface="ＭＳ Ｐゴシック"/>
            </a:endParaRPr>
          </a:p>
        </p:txBody>
      </p:sp>
      <p:pic>
        <p:nvPicPr>
          <p:cNvPr id="3" name="Picture 2">
            <a:extLst>
              <a:ext uri="{FF2B5EF4-FFF2-40B4-BE49-F238E27FC236}">
                <a16:creationId xmlns:a16="http://schemas.microsoft.com/office/drawing/2014/main" id="{BCECA2AE-B30D-EF4F-7F59-2E0C7C769A42}"/>
              </a:ext>
            </a:extLst>
          </p:cNvPr>
          <p:cNvPicPr>
            <a:picLocks noChangeAspect="1"/>
          </p:cNvPicPr>
          <p:nvPr/>
        </p:nvPicPr>
        <p:blipFill>
          <a:blip r:embed="rId5"/>
          <a:stretch>
            <a:fillRect/>
          </a:stretch>
        </p:blipFill>
        <p:spPr>
          <a:xfrm>
            <a:off x="3719513" y="2262188"/>
            <a:ext cx="2066925" cy="600075"/>
          </a:xfrm>
          <a:prstGeom prst="rect">
            <a:avLst/>
          </a:prstGeom>
        </p:spPr>
      </p:pic>
    </p:spTree>
    <p:extLst>
      <p:ext uri="{BB962C8B-B14F-4D97-AF65-F5344CB8AC3E}">
        <p14:creationId xmlns:p14="http://schemas.microsoft.com/office/powerpoint/2010/main" val="214741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a:xfrm>
            <a:off x="1300027" y="876070"/>
            <a:ext cx="6297977" cy="747088"/>
          </a:xfrm>
        </p:spPr>
        <p:txBody>
          <a:bodyPr vert="horz" lIns="91440" tIns="45720" rIns="91440" bIns="45720" rtlCol="0" anchor="b">
            <a:noAutofit/>
          </a:bodyPr>
          <a:lstStyle/>
          <a:p>
            <a:r>
              <a:rPr lang="zh-CN" altLang="en-US" sz="3200">
                <a:ea typeface="宋体"/>
              </a:rPr>
              <a:t>Roth IRA</a:t>
            </a:r>
            <a:endParaRPr lang="zh-CN" altLang="en-US" sz="3200" dirty="0">
              <a:ea typeface="宋体"/>
            </a:endParaRPr>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
        <p:nvSpPr>
          <p:cNvPr id="5" name="TextBox 4">
            <a:extLst>
              <a:ext uri="{FF2B5EF4-FFF2-40B4-BE49-F238E27FC236}">
                <a16:creationId xmlns:a16="http://schemas.microsoft.com/office/drawing/2014/main" id="{2A5F0D8D-DB05-7143-0FAF-32F7BC7DD44F}"/>
              </a:ext>
            </a:extLst>
          </p:cNvPr>
          <p:cNvSpPr txBox="1"/>
          <p:nvPr/>
        </p:nvSpPr>
        <p:spPr>
          <a:xfrm>
            <a:off x="1302898" y="1716148"/>
            <a:ext cx="7966287" cy="6384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zh-CN" altLang="en-US" sz="2800">
                <a:solidFill>
                  <a:srgbClr val="1B1B1B"/>
                </a:solidFill>
                <a:ea typeface="+mn-lt"/>
                <a:cs typeface="+mn-lt"/>
              </a:rPr>
              <a:t>本金可以随时取</a:t>
            </a:r>
            <a:endParaRPr lang="en-US" altLang="zh-CN"/>
          </a:p>
          <a:p>
            <a:pPr marL="457200" indent="-457200">
              <a:lnSpc>
                <a:spcPct val="150000"/>
              </a:lnSpc>
              <a:buFont typeface="Arial"/>
              <a:buChar char="•"/>
            </a:pPr>
            <a:r>
              <a:rPr lang="zh-CN" altLang="en-US" sz="2800">
                <a:solidFill>
                  <a:srgbClr val="1B1B1B"/>
                </a:solidFill>
                <a:ea typeface="+mn-lt"/>
                <a:cs typeface="+mn-lt"/>
              </a:rPr>
              <a:t>增值部分</a:t>
            </a:r>
            <a:endParaRPr lang="zh-CN">
              <a:solidFill>
                <a:srgbClr val="000000"/>
              </a:solidFill>
              <a:ea typeface="宋体" panose="02010600030101010101" pitchFamily="2" charset="-122"/>
              <a:cs typeface="+mn-lt"/>
            </a:endParaRPr>
          </a:p>
          <a:p>
            <a:pPr marL="914400" lvl="1" indent="-457200">
              <a:lnSpc>
                <a:spcPct val="150000"/>
              </a:lnSpc>
              <a:buFont typeface="Courier New"/>
              <a:buChar char="o"/>
            </a:pPr>
            <a:r>
              <a:rPr lang="zh-CN" altLang="en-US" sz="2800">
                <a:solidFill>
                  <a:srgbClr val="1B1B1B"/>
                </a:solidFill>
                <a:ea typeface="+mn-lt"/>
                <a:cs typeface="+mn-lt"/>
              </a:rPr>
              <a:t>59.5岁 Rule</a:t>
            </a:r>
            <a:endParaRPr lang="zh-CN" altLang="en-US">
              <a:ea typeface="宋体"/>
            </a:endParaRPr>
          </a:p>
          <a:p>
            <a:pPr marL="914400" lvl="1" indent="-457200">
              <a:lnSpc>
                <a:spcPct val="150000"/>
              </a:lnSpc>
              <a:buFont typeface="Courier New"/>
              <a:buChar char="o"/>
            </a:pPr>
            <a:r>
              <a:rPr lang="en-US" altLang="zh-CN" sz="2800" dirty="0">
                <a:solidFill>
                  <a:srgbClr val="1B1B1B"/>
                </a:solidFill>
                <a:ea typeface="+mn-lt"/>
                <a:cs typeface="+mn-lt"/>
              </a:rPr>
              <a:t>必须开户5年</a:t>
            </a:r>
            <a:endParaRPr lang="zh-CN" altLang="en-US" sz="2800" dirty="0">
              <a:solidFill>
                <a:srgbClr val="1B1B1B"/>
              </a:solidFill>
              <a:ea typeface="+mn-lt"/>
              <a:cs typeface="+mn-lt"/>
            </a:endParaRPr>
          </a:p>
          <a:p>
            <a:pPr marL="457200" indent="-457200">
              <a:lnSpc>
                <a:spcPct val="150000"/>
              </a:lnSpc>
              <a:buFont typeface="Arial"/>
              <a:buChar char="•"/>
            </a:pPr>
            <a:r>
              <a:rPr lang="zh-CN" altLang="en-US" sz="2800">
                <a:solidFill>
                  <a:srgbClr val="1B1B1B"/>
                </a:solidFill>
                <a:ea typeface="宋体"/>
              </a:rPr>
              <a:t>增值部分不用交税</a:t>
            </a:r>
            <a:endParaRPr lang="zh-CN" altLang="en-US" sz="2800" dirty="0">
              <a:solidFill>
                <a:srgbClr val="1B1B1B"/>
              </a:solidFill>
              <a:ea typeface="宋体"/>
            </a:endParaRPr>
          </a:p>
          <a:p>
            <a:pPr marL="457200" indent="-457200">
              <a:lnSpc>
                <a:spcPct val="150000"/>
              </a:lnSpc>
              <a:buFont typeface="Arial"/>
              <a:buChar char="•"/>
            </a:pPr>
            <a:r>
              <a:rPr lang="zh-CN" altLang="en-US" sz="2800">
                <a:solidFill>
                  <a:srgbClr val="1B1B1B"/>
                </a:solidFill>
                <a:ea typeface="宋体"/>
              </a:rPr>
              <a:t>提前支取</a:t>
            </a:r>
            <a:r>
              <a:rPr lang="zh-CN" sz="2800">
                <a:solidFill>
                  <a:srgbClr val="1B1B1B"/>
                </a:solidFill>
                <a:ea typeface="+mn-lt"/>
                <a:cs typeface="+mn-lt"/>
              </a:rPr>
              <a:t>10%罚款</a:t>
            </a:r>
            <a:endParaRPr lang="zh-CN" altLang="en-US" sz="2800" dirty="0">
              <a:solidFill>
                <a:srgbClr val="1B1B1B"/>
              </a:solidFill>
            </a:endParaRPr>
          </a:p>
          <a:p>
            <a:pPr marL="457200" indent="-457200">
              <a:lnSpc>
                <a:spcPct val="150000"/>
              </a:lnSpc>
              <a:buFont typeface="Arial"/>
              <a:buChar char="•"/>
            </a:pPr>
            <a:r>
              <a:rPr lang="zh-CN" altLang="en-US" sz="2800">
                <a:solidFill>
                  <a:srgbClr val="1B1B1B"/>
                </a:solidFill>
                <a:ea typeface="ＭＳ Ｐゴシック"/>
              </a:rPr>
              <a:t>主要</a:t>
            </a:r>
            <a:r>
              <a:rPr lang="zh-CN" altLang="en-US" sz="2800">
                <a:solidFill>
                  <a:srgbClr val="1B1B1B"/>
                </a:solidFill>
                <a:ea typeface="ＭＳ Ｐゴシック"/>
                <a:cs typeface="+mn-lt"/>
              </a:rPr>
              <a:t>形式：</a:t>
            </a:r>
            <a:r>
              <a:rPr lang="zh-CN" sz="2800">
                <a:solidFill>
                  <a:srgbClr val="1B1B1B"/>
                </a:solidFill>
                <a:ea typeface="+mn-lt"/>
                <a:cs typeface="+mn-lt"/>
              </a:rPr>
              <a:t>基金、股票、年金、CD</a:t>
            </a:r>
            <a:endParaRPr lang="zh-CN" sz="2800">
              <a:solidFill>
                <a:srgbClr val="000000"/>
              </a:solidFill>
              <a:ea typeface="+mn-lt"/>
              <a:cs typeface="+mn-lt"/>
            </a:endParaRPr>
          </a:p>
          <a:p>
            <a:pPr marL="457200" indent="-457200">
              <a:lnSpc>
                <a:spcPct val="150000"/>
              </a:lnSpc>
              <a:buFont typeface="Arial"/>
              <a:buChar char="•"/>
            </a:pPr>
            <a:endParaRPr lang="zh-CN" altLang="en-US" sz="2800" dirty="0">
              <a:solidFill>
                <a:srgbClr val="1B1B1B"/>
              </a:solidFill>
              <a:ea typeface="ＭＳ Ｐゴシック"/>
            </a:endParaRPr>
          </a:p>
          <a:p>
            <a:pPr>
              <a:lnSpc>
                <a:spcPct val="150000"/>
              </a:lnSpc>
            </a:pPr>
            <a:endParaRPr lang="en-US" sz="1200" dirty="0">
              <a:solidFill>
                <a:srgbClr val="1B1B1B"/>
              </a:solidFill>
              <a:ea typeface="ＭＳ Ｐゴシック"/>
            </a:endParaRPr>
          </a:p>
          <a:p>
            <a:pPr>
              <a:lnSpc>
                <a:spcPct val="200000"/>
              </a:lnSpc>
            </a:pPr>
            <a:endParaRPr lang="en-US" altLang="ja-JP" sz="1200" dirty="0">
              <a:solidFill>
                <a:srgbClr val="1B1B1B"/>
              </a:solidFill>
              <a:ea typeface="ＭＳ Ｐゴシック"/>
            </a:endParaRPr>
          </a:p>
          <a:p>
            <a:pPr>
              <a:lnSpc>
                <a:spcPct val="200000"/>
              </a:lnSpc>
            </a:pPr>
            <a:endParaRPr lang="ja-JP" altLang="en-US" dirty="0">
              <a:ea typeface="ＭＳ Ｐゴシック"/>
            </a:endParaRPr>
          </a:p>
        </p:txBody>
      </p:sp>
      <p:pic>
        <p:nvPicPr>
          <p:cNvPr id="6" name="Picture 5">
            <a:extLst>
              <a:ext uri="{FF2B5EF4-FFF2-40B4-BE49-F238E27FC236}">
                <a16:creationId xmlns:a16="http://schemas.microsoft.com/office/drawing/2014/main" id="{42A8E328-0E45-7098-DCF3-9ADDB3FB8B7F}"/>
              </a:ext>
            </a:extLst>
          </p:cNvPr>
          <p:cNvPicPr>
            <a:picLocks noChangeAspect="1"/>
          </p:cNvPicPr>
          <p:nvPr/>
        </p:nvPicPr>
        <p:blipFill>
          <a:blip r:embed="rId5"/>
          <a:stretch>
            <a:fillRect/>
          </a:stretch>
        </p:blipFill>
        <p:spPr>
          <a:xfrm>
            <a:off x="5281613" y="4200525"/>
            <a:ext cx="2066925" cy="590550"/>
          </a:xfrm>
          <a:prstGeom prst="rect">
            <a:avLst/>
          </a:prstGeom>
        </p:spPr>
      </p:pic>
    </p:spTree>
    <p:extLst>
      <p:ext uri="{BB962C8B-B14F-4D97-AF65-F5344CB8AC3E}">
        <p14:creationId xmlns:p14="http://schemas.microsoft.com/office/powerpoint/2010/main" val="425738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
  <TotalTime>703</TotalTime>
  <Words>540</Words>
  <Application>Microsoft Office PowerPoint</Application>
  <PresentationFormat>Widescreen</PresentationFormat>
  <Paragraphs>109</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楷体</vt:lpstr>
      <vt:lpstr>ＭＳ Ｐゴシック</vt:lpstr>
      <vt:lpstr>宋体</vt:lpstr>
      <vt:lpstr>Arial</vt:lpstr>
      <vt:lpstr>Calibri</vt:lpstr>
      <vt:lpstr>Courier New</vt:lpstr>
      <vt:lpstr>Tw Cen MT</vt:lpstr>
      <vt:lpstr>Wingdings</vt:lpstr>
      <vt:lpstr>Droplet</vt:lpstr>
      <vt:lpstr>社保金、退休金的税务考虑</vt:lpstr>
      <vt:lpstr>免责声明</vt:lpstr>
      <vt:lpstr>美国退休金的三大来源</vt:lpstr>
      <vt:lpstr>社保金 Social Security</vt:lpstr>
      <vt:lpstr>社保金开始领取的时点​</vt:lpstr>
      <vt:lpstr>领取社保金同时工作</vt:lpstr>
      <vt:lpstr>PowerPoint Presentation</vt:lpstr>
      <vt:lpstr>IRA/401(k)</vt:lpstr>
      <vt:lpstr>Roth IRA</vt:lpstr>
      <vt:lpstr>Roth 401k</vt:lpstr>
      <vt:lpstr>RMD – Required Minimum Distribution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美国税法体系 与税的基本概念</dc:title>
  <dc:creator>Ryan Liu</dc:creator>
  <cp:lastModifiedBy>Ryan Liu</cp:lastModifiedBy>
  <cp:revision>703</cp:revision>
  <dcterms:created xsi:type="dcterms:W3CDTF">2024-06-03T17:11:50Z</dcterms:created>
  <dcterms:modified xsi:type="dcterms:W3CDTF">2024-08-05T23:56:42Z</dcterms:modified>
</cp:coreProperties>
</file>