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4478" r:id="rId3"/>
    <p:sldId id="4576" r:id="rId4"/>
    <p:sldId id="4590" r:id="rId5"/>
    <p:sldId id="4583" r:id="rId6"/>
    <p:sldId id="4584" r:id="rId7"/>
    <p:sldId id="4592" r:id="rId8"/>
    <p:sldId id="4588" r:id="rId9"/>
    <p:sldId id="459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A4BF6B-5D19-42D1-BFB9-B1C572F1909C}" v="49" dt="2024-07-08T23:53:40.035"/>
    <p1510:client id="{C2B364E0-0418-4656-BB4D-C342A3554249}" v="762" dt="2024-07-08T22:44:07.2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6" autoAdjust="0"/>
    <p:restoredTop sz="94660"/>
  </p:normalViewPr>
  <p:slideViewPr>
    <p:cSldViewPr snapToGrid="0">
      <p:cViewPr varScale="1">
        <p:scale>
          <a:sx n="105" d="100"/>
          <a:sy n="105" d="100"/>
        </p:scale>
        <p:origin x="8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Liu" userId="0e6b04e675fb75c6" providerId="LiveId" clId="{F32CA75E-568B-408D-9472-606CF3632D56}"/>
    <pc:docChg chg="custSel addSld delSld modSld sldOrd">
      <pc:chgData name="Ryan Liu" userId="0e6b04e675fb75c6" providerId="LiveId" clId="{F32CA75E-568B-408D-9472-606CF3632D56}" dt="2024-06-11T00:45:13.001" v="831" actId="20577"/>
      <pc:docMkLst>
        <pc:docMk/>
      </pc:docMkLst>
      <pc:sldChg chg="del ord">
        <pc:chgData name="Ryan Liu" userId="0e6b04e675fb75c6" providerId="LiveId" clId="{F32CA75E-568B-408D-9472-606CF3632D56}" dt="2024-06-10T23:08:23.686" v="3" actId="47"/>
        <pc:sldMkLst>
          <pc:docMk/>
          <pc:sldMk cId="3610310999" sldId="257"/>
        </pc:sldMkLst>
      </pc:sldChg>
      <pc:sldChg chg="del">
        <pc:chgData name="Ryan Liu" userId="0e6b04e675fb75c6" providerId="LiveId" clId="{F32CA75E-568B-408D-9472-606CF3632D56}" dt="2024-06-10T23:08:23.686" v="3" actId="47"/>
        <pc:sldMkLst>
          <pc:docMk/>
          <pc:sldMk cId="321917833" sldId="4569"/>
        </pc:sldMkLst>
      </pc:sldChg>
      <pc:sldChg chg="del">
        <pc:chgData name="Ryan Liu" userId="0e6b04e675fb75c6" providerId="LiveId" clId="{F32CA75E-568B-408D-9472-606CF3632D56}" dt="2024-06-10T23:08:23.686" v="3" actId="47"/>
        <pc:sldMkLst>
          <pc:docMk/>
          <pc:sldMk cId="3405111948" sldId="4570"/>
        </pc:sldMkLst>
      </pc:sldChg>
      <pc:sldChg chg="del">
        <pc:chgData name="Ryan Liu" userId="0e6b04e675fb75c6" providerId="LiveId" clId="{F32CA75E-568B-408D-9472-606CF3632D56}" dt="2024-06-10T23:08:23.686" v="3" actId="47"/>
        <pc:sldMkLst>
          <pc:docMk/>
          <pc:sldMk cId="981177127" sldId="4571"/>
        </pc:sldMkLst>
      </pc:sldChg>
      <pc:sldChg chg="del">
        <pc:chgData name="Ryan Liu" userId="0e6b04e675fb75c6" providerId="LiveId" clId="{F32CA75E-568B-408D-9472-606CF3632D56}" dt="2024-06-10T23:08:23.686" v="3" actId="47"/>
        <pc:sldMkLst>
          <pc:docMk/>
          <pc:sldMk cId="2689763911" sldId="4572"/>
        </pc:sldMkLst>
      </pc:sldChg>
      <pc:sldChg chg="del">
        <pc:chgData name="Ryan Liu" userId="0e6b04e675fb75c6" providerId="LiveId" clId="{F32CA75E-568B-408D-9472-606CF3632D56}" dt="2024-06-10T23:08:23.686" v="3" actId="47"/>
        <pc:sldMkLst>
          <pc:docMk/>
          <pc:sldMk cId="3943960633" sldId="4573"/>
        </pc:sldMkLst>
      </pc:sldChg>
      <pc:sldChg chg="del">
        <pc:chgData name="Ryan Liu" userId="0e6b04e675fb75c6" providerId="LiveId" clId="{F32CA75E-568B-408D-9472-606CF3632D56}" dt="2024-06-10T23:08:23.686" v="3" actId="47"/>
        <pc:sldMkLst>
          <pc:docMk/>
          <pc:sldMk cId="119727315" sldId="4574"/>
        </pc:sldMkLst>
      </pc:sldChg>
      <pc:sldChg chg="del">
        <pc:chgData name="Ryan Liu" userId="0e6b04e675fb75c6" providerId="LiveId" clId="{F32CA75E-568B-408D-9472-606CF3632D56}" dt="2024-06-10T23:08:23.686" v="3" actId="47"/>
        <pc:sldMkLst>
          <pc:docMk/>
          <pc:sldMk cId="3608837294" sldId="4575"/>
        </pc:sldMkLst>
      </pc:sldChg>
      <pc:sldChg chg="addSp delSp modSp mod setBg">
        <pc:chgData name="Ryan Liu" userId="0e6b04e675fb75c6" providerId="LiveId" clId="{F32CA75E-568B-408D-9472-606CF3632D56}" dt="2024-06-10T23:11:08.828" v="42" actId="1076"/>
        <pc:sldMkLst>
          <pc:docMk/>
          <pc:sldMk cId="897675528" sldId="4576"/>
        </pc:sldMkLst>
        <pc:spChg chg="mod">
          <ac:chgData name="Ryan Liu" userId="0e6b04e675fb75c6" providerId="LiveId" clId="{F32CA75E-568B-408D-9472-606CF3632D56}" dt="2024-06-10T23:10:57.452" v="39" actId="1076"/>
          <ac:spMkLst>
            <pc:docMk/>
            <pc:sldMk cId="897675528" sldId="4576"/>
            <ac:spMk id="2" creationId="{43408BE9-28C4-8ED5-C801-C95726F53A7E}"/>
          </ac:spMkLst>
        </pc:spChg>
        <pc:spChg chg="add del mod">
          <ac:chgData name="Ryan Liu" userId="0e6b04e675fb75c6" providerId="LiveId" clId="{F32CA75E-568B-408D-9472-606CF3632D56}" dt="2024-06-10T23:09:28.751" v="29" actId="22"/>
          <ac:spMkLst>
            <pc:docMk/>
            <pc:sldMk cId="897675528" sldId="4576"/>
            <ac:spMk id="4" creationId="{76CA1CB5-318F-77AA-02B3-5180C3806AE3}"/>
          </ac:spMkLst>
        </pc:spChg>
        <pc:spChg chg="add">
          <ac:chgData name="Ryan Liu" userId="0e6b04e675fb75c6" providerId="LiveId" clId="{F32CA75E-568B-408D-9472-606CF3632D56}" dt="2024-06-10T23:09:49.712" v="33" actId="26606"/>
          <ac:spMkLst>
            <pc:docMk/>
            <pc:sldMk cId="897675528" sldId="4576"/>
            <ac:spMk id="17" creationId="{31CA2540-FD07-4286-91E4-8D0DE4E50979}"/>
          </ac:spMkLst>
        </pc:spChg>
        <pc:picChg chg="del">
          <ac:chgData name="Ryan Liu" userId="0e6b04e675fb75c6" providerId="LiveId" clId="{F32CA75E-568B-408D-9472-606CF3632D56}" dt="2024-06-10T23:08:27.040" v="4" actId="478"/>
          <ac:picMkLst>
            <pc:docMk/>
            <pc:sldMk cId="897675528" sldId="4576"/>
            <ac:picMk id="5" creationId="{46FB7005-9BF9-693F-CC77-A35047706099}"/>
          </ac:picMkLst>
        </pc:picChg>
        <pc:picChg chg="del">
          <ac:chgData name="Ryan Liu" userId="0e6b04e675fb75c6" providerId="LiveId" clId="{F32CA75E-568B-408D-9472-606CF3632D56}" dt="2024-06-10T23:08:29.900" v="5" actId="478"/>
          <ac:picMkLst>
            <pc:docMk/>
            <pc:sldMk cId="897675528" sldId="4576"/>
            <ac:picMk id="7" creationId="{B82B5999-6035-9838-C855-4E2E46C57000}"/>
          </ac:picMkLst>
        </pc:picChg>
        <pc:picChg chg="add mod ord">
          <ac:chgData name="Ryan Liu" userId="0e6b04e675fb75c6" providerId="LiveId" clId="{F32CA75E-568B-408D-9472-606CF3632D56}" dt="2024-06-10T23:11:08.828" v="42" actId="1076"/>
          <ac:picMkLst>
            <pc:docMk/>
            <pc:sldMk cId="897675528" sldId="4576"/>
            <ac:picMk id="8" creationId="{43CE0BA7-D191-BD0E-A0A8-C32EE7BF8F67}"/>
          </ac:picMkLst>
        </pc:picChg>
        <pc:picChg chg="del">
          <ac:chgData name="Ryan Liu" userId="0e6b04e675fb75c6" providerId="LiveId" clId="{F32CA75E-568B-408D-9472-606CF3632D56}" dt="2024-06-10T23:08:31.615" v="6" actId="478"/>
          <ac:picMkLst>
            <pc:docMk/>
            <pc:sldMk cId="897675528" sldId="4576"/>
            <ac:picMk id="9" creationId="{93B8523B-BDA5-0525-CE8E-6E922FFF6C01}"/>
          </ac:picMkLst>
        </pc:picChg>
        <pc:picChg chg="add">
          <ac:chgData name="Ryan Liu" userId="0e6b04e675fb75c6" providerId="LiveId" clId="{F32CA75E-568B-408D-9472-606CF3632D56}" dt="2024-06-10T23:09:49.712" v="33" actId="26606"/>
          <ac:picMkLst>
            <pc:docMk/>
            <pc:sldMk cId="897675528" sldId="4576"/>
            <ac:picMk id="13" creationId="{25496B42-CC46-4183-B481-887CD3E8C725}"/>
          </ac:picMkLst>
        </pc:picChg>
        <pc:picChg chg="add">
          <ac:chgData name="Ryan Liu" userId="0e6b04e675fb75c6" providerId="LiveId" clId="{F32CA75E-568B-408D-9472-606CF3632D56}" dt="2024-06-10T23:09:49.712" v="33" actId="26606"/>
          <ac:picMkLst>
            <pc:docMk/>
            <pc:sldMk cId="897675528" sldId="4576"/>
            <ac:picMk id="15" creationId="{E2758CE0-F916-4DCE-88D1-71430BE441B2}"/>
          </ac:picMkLst>
        </pc:picChg>
        <pc:picChg chg="add">
          <ac:chgData name="Ryan Liu" userId="0e6b04e675fb75c6" providerId="LiveId" clId="{F32CA75E-568B-408D-9472-606CF3632D56}" dt="2024-06-10T23:09:49.712" v="33" actId="26606"/>
          <ac:picMkLst>
            <pc:docMk/>
            <pc:sldMk cId="897675528" sldId="4576"/>
            <ac:picMk id="19" creationId="{214924F5-CDC2-4DFA-82F3-4843ADD678A7}"/>
          </ac:picMkLst>
        </pc:picChg>
        <pc:picChg chg="add">
          <ac:chgData name="Ryan Liu" userId="0e6b04e675fb75c6" providerId="LiveId" clId="{F32CA75E-568B-408D-9472-606CF3632D56}" dt="2024-06-10T23:09:49.712" v="33" actId="26606"/>
          <ac:picMkLst>
            <pc:docMk/>
            <pc:sldMk cId="897675528" sldId="4576"/>
            <ac:picMk id="21" creationId="{AED59812-6820-446C-B994-0D059C97DC3F}"/>
          </ac:picMkLst>
        </pc:picChg>
        <pc:picChg chg="add">
          <ac:chgData name="Ryan Liu" userId="0e6b04e675fb75c6" providerId="LiveId" clId="{F32CA75E-568B-408D-9472-606CF3632D56}" dt="2024-06-10T23:09:49.712" v="33" actId="26606"/>
          <ac:picMkLst>
            <pc:docMk/>
            <pc:sldMk cId="897675528" sldId="4576"/>
            <ac:picMk id="23" creationId="{E844ED7C-1917-40D8-8B42-1B1C27BC5A54}"/>
          </ac:picMkLst>
        </pc:picChg>
      </pc:sldChg>
      <pc:sldChg chg="addSp delSp modSp new mod setBg modAnim">
        <pc:chgData name="Ryan Liu" userId="0e6b04e675fb75c6" providerId="LiveId" clId="{F32CA75E-568B-408D-9472-606CF3632D56}" dt="2024-06-11T00:45:13.001" v="831" actId="20577"/>
        <pc:sldMkLst>
          <pc:docMk/>
          <pc:sldMk cId="1692447150" sldId="4577"/>
        </pc:sldMkLst>
        <pc:spChg chg="mod">
          <ac:chgData name="Ryan Liu" userId="0e6b04e675fb75c6" providerId="LiveId" clId="{F32CA75E-568B-408D-9472-606CF3632D56}" dt="2024-06-10T23:28:30.151" v="83" actId="1076"/>
          <ac:spMkLst>
            <pc:docMk/>
            <pc:sldMk cId="1692447150" sldId="4577"/>
            <ac:spMk id="2" creationId="{BBAA7787-541F-481D-832A-9C3D72EE53D3}"/>
          </ac:spMkLst>
        </pc:spChg>
        <pc:spChg chg="del">
          <ac:chgData name="Ryan Liu" userId="0e6b04e675fb75c6" providerId="LiveId" clId="{F32CA75E-568B-408D-9472-606CF3632D56}" dt="2024-06-10T23:25:07.939" v="49" actId="22"/>
          <ac:spMkLst>
            <pc:docMk/>
            <pc:sldMk cId="1692447150" sldId="4577"/>
            <ac:spMk id="3" creationId="{1F9214CF-7E43-71DA-75F6-4FBFC91BD3ED}"/>
          </ac:spMkLst>
        </pc:spChg>
        <pc:spChg chg="add mod">
          <ac:chgData name="Ryan Liu" userId="0e6b04e675fb75c6" providerId="LiveId" clId="{F32CA75E-568B-408D-9472-606CF3632D56}" dt="2024-06-11T00:45:13.001" v="831" actId="20577"/>
          <ac:spMkLst>
            <pc:docMk/>
            <pc:sldMk cId="1692447150" sldId="4577"/>
            <ac:spMk id="8" creationId="{B51800B1-806A-ED9D-8572-C2EDB1CFFDBB}"/>
          </ac:spMkLst>
        </pc:spChg>
        <pc:picChg chg="add mod ord">
          <ac:chgData name="Ryan Liu" userId="0e6b04e675fb75c6" providerId="LiveId" clId="{F32CA75E-568B-408D-9472-606CF3632D56}" dt="2024-06-10T23:29:09.424" v="92" actId="14100"/>
          <ac:picMkLst>
            <pc:docMk/>
            <pc:sldMk cId="1692447150" sldId="4577"/>
            <ac:picMk id="5" creationId="{62EB8589-BDA9-3CCB-639D-200AD48F538D}"/>
          </ac:picMkLst>
        </pc:picChg>
        <pc:picChg chg="add mod">
          <ac:chgData name="Ryan Liu" userId="0e6b04e675fb75c6" providerId="LiveId" clId="{F32CA75E-568B-408D-9472-606CF3632D56}" dt="2024-06-10T23:28:32.729" v="84" actId="1076"/>
          <ac:picMkLst>
            <pc:docMk/>
            <pc:sldMk cId="1692447150" sldId="4577"/>
            <ac:picMk id="7" creationId="{4DA21363-9807-C80D-B457-384F3EF3E67D}"/>
          </ac:picMkLst>
        </pc:picChg>
      </pc:sldChg>
      <pc:sldChg chg="del">
        <pc:chgData name="Ryan Liu" userId="0e6b04e675fb75c6" providerId="LiveId" clId="{F32CA75E-568B-408D-9472-606CF3632D56}" dt="2024-06-10T23:08:23.686" v="3" actId="47"/>
        <pc:sldMkLst>
          <pc:docMk/>
          <pc:sldMk cId="3127944099" sldId="4577"/>
        </pc:sldMkLst>
      </pc:sldChg>
      <pc:sldChg chg="addSp delSp modSp new mod setBg">
        <pc:chgData name="Ryan Liu" userId="0e6b04e675fb75c6" providerId="LiveId" clId="{F32CA75E-568B-408D-9472-606CF3632D56}" dt="2024-06-10T23:39:33.088" v="177"/>
        <pc:sldMkLst>
          <pc:docMk/>
          <pc:sldMk cId="2137396254" sldId="4578"/>
        </pc:sldMkLst>
        <pc:spChg chg="mod">
          <ac:chgData name="Ryan Liu" userId="0e6b04e675fb75c6" providerId="LiveId" clId="{F32CA75E-568B-408D-9472-606CF3632D56}" dt="2024-06-10T23:33:40.434" v="132" actId="14100"/>
          <ac:spMkLst>
            <pc:docMk/>
            <pc:sldMk cId="2137396254" sldId="4578"/>
            <ac:spMk id="2" creationId="{5719B80E-AFC5-6FB3-AC2B-0E687A490C34}"/>
          </ac:spMkLst>
        </pc:spChg>
        <pc:spChg chg="del">
          <ac:chgData name="Ryan Liu" userId="0e6b04e675fb75c6" providerId="LiveId" clId="{F32CA75E-568B-408D-9472-606CF3632D56}" dt="2024-06-10T23:31:16.582" v="110" actId="22"/>
          <ac:spMkLst>
            <pc:docMk/>
            <pc:sldMk cId="2137396254" sldId="4578"/>
            <ac:spMk id="3" creationId="{2806BCA1-AE9B-1B3D-F3E0-D841E7716CA5}"/>
          </ac:spMkLst>
        </pc:spChg>
        <pc:spChg chg="add del mod">
          <ac:chgData name="Ryan Liu" userId="0e6b04e675fb75c6" providerId="LiveId" clId="{F32CA75E-568B-408D-9472-606CF3632D56}" dt="2024-06-10T23:33:28.978" v="129" actId="478"/>
          <ac:spMkLst>
            <pc:docMk/>
            <pc:sldMk cId="2137396254" sldId="4578"/>
            <ac:spMk id="7" creationId="{F4D1982F-D55E-5529-50BD-29F1D7B797CD}"/>
          </ac:spMkLst>
        </pc:spChg>
        <pc:spChg chg="add mod">
          <ac:chgData name="Ryan Liu" userId="0e6b04e675fb75c6" providerId="LiveId" clId="{F32CA75E-568B-408D-9472-606CF3632D56}" dt="2024-06-10T23:37:25.814" v="156" actId="20577"/>
          <ac:spMkLst>
            <pc:docMk/>
            <pc:sldMk cId="2137396254" sldId="4578"/>
            <ac:spMk id="10" creationId="{836159F7-5D58-CD5B-BBED-95F9B428BF53}"/>
          </ac:spMkLst>
        </pc:spChg>
        <pc:spChg chg="add mod">
          <ac:chgData name="Ryan Liu" userId="0e6b04e675fb75c6" providerId="LiveId" clId="{F32CA75E-568B-408D-9472-606CF3632D56}" dt="2024-06-10T23:38:14.175" v="162" actId="20577"/>
          <ac:spMkLst>
            <pc:docMk/>
            <pc:sldMk cId="2137396254" sldId="4578"/>
            <ac:spMk id="11" creationId="{22C3A610-9CE7-3BA5-CBAA-F3290D3CC2C3}"/>
          </ac:spMkLst>
        </pc:spChg>
        <pc:spChg chg="add mod">
          <ac:chgData name="Ryan Liu" userId="0e6b04e675fb75c6" providerId="LiveId" clId="{F32CA75E-568B-408D-9472-606CF3632D56}" dt="2024-06-10T23:38:37.698" v="168" actId="1076"/>
          <ac:spMkLst>
            <pc:docMk/>
            <pc:sldMk cId="2137396254" sldId="4578"/>
            <ac:spMk id="12" creationId="{79C4D48E-6D9D-29A4-CD6A-BA8900A8D646}"/>
          </ac:spMkLst>
        </pc:spChg>
        <pc:spChg chg="add del mod">
          <ac:chgData name="Ryan Liu" userId="0e6b04e675fb75c6" providerId="LiveId" clId="{F32CA75E-568B-408D-9472-606CF3632D56}" dt="2024-06-10T23:39:33.088" v="177"/>
          <ac:spMkLst>
            <pc:docMk/>
            <pc:sldMk cId="2137396254" sldId="4578"/>
            <ac:spMk id="13" creationId="{79160C4C-6493-2B71-36D5-6E2DDF7A4196}"/>
          </ac:spMkLst>
        </pc:spChg>
        <pc:spChg chg="add mod">
          <ac:chgData name="Ryan Liu" userId="0e6b04e675fb75c6" providerId="LiveId" clId="{F32CA75E-568B-408D-9472-606CF3632D56}" dt="2024-06-10T23:39:11.988" v="175" actId="1076"/>
          <ac:spMkLst>
            <pc:docMk/>
            <pc:sldMk cId="2137396254" sldId="4578"/>
            <ac:spMk id="14" creationId="{6D861C03-A71A-A302-D06B-AE3846739B54}"/>
          </ac:spMkLst>
        </pc:spChg>
        <pc:picChg chg="add del mod ord">
          <ac:chgData name="Ryan Liu" userId="0e6b04e675fb75c6" providerId="LiveId" clId="{F32CA75E-568B-408D-9472-606CF3632D56}" dt="2024-06-10T23:32:41.263" v="116" actId="478"/>
          <ac:picMkLst>
            <pc:docMk/>
            <pc:sldMk cId="2137396254" sldId="4578"/>
            <ac:picMk id="5" creationId="{F95CBEB6-DF71-F020-7301-585CA228A7C6}"/>
          </ac:picMkLst>
        </pc:picChg>
        <pc:picChg chg="add mod">
          <ac:chgData name="Ryan Liu" userId="0e6b04e675fb75c6" providerId="LiveId" clId="{F32CA75E-568B-408D-9472-606CF3632D56}" dt="2024-06-10T23:38:52.737" v="170" actId="1076"/>
          <ac:picMkLst>
            <pc:docMk/>
            <pc:sldMk cId="2137396254" sldId="4578"/>
            <ac:picMk id="9" creationId="{F529AD53-770C-5446-67AB-EE26CA7DDF90}"/>
          </ac:picMkLst>
        </pc:picChg>
      </pc:sldChg>
      <pc:sldChg chg="del">
        <pc:chgData name="Ryan Liu" userId="0e6b04e675fb75c6" providerId="LiveId" clId="{F32CA75E-568B-408D-9472-606CF3632D56}" dt="2024-06-10T23:08:23.686" v="3" actId="47"/>
        <pc:sldMkLst>
          <pc:docMk/>
          <pc:sldMk cId="2216421416" sldId="4578"/>
        </pc:sldMkLst>
      </pc:sldChg>
      <pc:sldChg chg="addSp delSp modSp new mod setBg">
        <pc:chgData name="Ryan Liu" userId="0e6b04e675fb75c6" providerId="LiveId" clId="{F32CA75E-568B-408D-9472-606CF3632D56}" dt="2024-06-10T23:40:07.532" v="188" actId="20577"/>
        <pc:sldMkLst>
          <pc:docMk/>
          <pc:sldMk cId="3198170431" sldId="4579"/>
        </pc:sldMkLst>
        <pc:spChg chg="mod">
          <ac:chgData name="Ryan Liu" userId="0e6b04e675fb75c6" providerId="LiveId" clId="{F32CA75E-568B-408D-9472-606CF3632D56}" dt="2024-06-10T23:36:46.952" v="150" actId="1076"/>
          <ac:spMkLst>
            <pc:docMk/>
            <pc:sldMk cId="3198170431" sldId="4579"/>
            <ac:spMk id="2" creationId="{9846F20D-1CCB-3D42-652F-3FECD95B9CFD}"/>
          </ac:spMkLst>
        </pc:spChg>
        <pc:spChg chg="del">
          <ac:chgData name="Ryan Liu" userId="0e6b04e675fb75c6" providerId="LiveId" clId="{F32CA75E-568B-408D-9472-606CF3632D56}" dt="2024-06-10T23:36:15.801" v="135" actId="22"/>
          <ac:spMkLst>
            <pc:docMk/>
            <pc:sldMk cId="3198170431" sldId="4579"/>
            <ac:spMk id="3" creationId="{6645E1D7-BA69-AEE6-5710-2CE7C6D29A8B}"/>
          </ac:spMkLst>
        </pc:spChg>
        <pc:spChg chg="add mod">
          <ac:chgData name="Ryan Liu" userId="0e6b04e675fb75c6" providerId="LiveId" clId="{F32CA75E-568B-408D-9472-606CF3632D56}" dt="2024-06-10T23:39:56.160" v="185" actId="1076"/>
          <ac:spMkLst>
            <pc:docMk/>
            <pc:sldMk cId="3198170431" sldId="4579"/>
            <ac:spMk id="6" creationId="{A02208F5-0620-FED9-1E4A-856EDC2E17D5}"/>
          </ac:spMkLst>
        </pc:spChg>
        <pc:spChg chg="add mod">
          <ac:chgData name="Ryan Liu" userId="0e6b04e675fb75c6" providerId="LiveId" clId="{F32CA75E-568B-408D-9472-606CF3632D56}" dt="2024-06-10T23:40:07.532" v="188" actId="20577"/>
          <ac:spMkLst>
            <pc:docMk/>
            <pc:sldMk cId="3198170431" sldId="4579"/>
            <ac:spMk id="7" creationId="{FDC00FD0-0DEF-3ACB-1F60-2B5C4E187E39}"/>
          </ac:spMkLst>
        </pc:spChg>
        <pc:picChg chg="add mod ord">
          <ac:chgData name="Ryan Liu" userId="0e6b04e675fb75c6" providerId="LiveId" clId="{F32CA75E-568B-408D-9472-606CF3632D56}" dt="2024-06-10T23:39:53.409" v="184" actId="1076"/>
          <ac:picMkLst>
            <pc:docMk/>
            <pc:sldMk cId="3198170431" sldId="4579"/>
            <ac:picMk id="5" creationId="{B2D330D0-0F80-AC39-3AA8-A2D875A87B3E}"/>
          </ac:picMkLst>
        </pc:picChg>
      </pc:sldChg>
      <pc:sldChg chg="del">
        <pc:chgData name="Ryan Liu" userId="0e6b04e675fb75c6" providerId="LiveId" clId="{F32CA75E-568B-408D-9472-606CF3632D56}" dt="2024-06-10T23:08:23.686" v="3" actId="47"/>
        <pc:sldMkLst>
          <pc:docMk/>
          <pc:sldMk cId="2130624306" sldId="4580"/>
        </pc:sldMkLst>
      </pc:sldChg>
      <pc:sldChg chg="modSp new mod setBg">
        <pc:chgData name="Ryan Liu" userId="0e6b04e675fb75c6" providerId="LiveId" clId="{F32CA75E-568B-408D-9472-606CF3632D56}" dt="2024-06-10T23:44:54.160" v="592" actId="27636"/>
        <pc:sldMkLst>
          <pc:docMk/>
          <pc:sldMk cId="3681270334" sldId="4580"/>
        </pc:sldMkLst>
        <pc:spChg chg="mod">
          <ac:chgData name="Ryan Liu" userId="0e6b04e675fb75c6" providerId="LiveId" clId="{F32CA75E-568B-408D-9472-606CF3632D56}" dt="2024-06-10T23:44:37.888" v="589" actId="1076"/>
          <ac:spMkLst>
            <pc:docMk/>
            <pc:sldMk cId="3681270334" sldId="4580"/>
            <ac:spMk id="2" creationId="{450FB611-C21B-CF12-6179-688AA5E5C01C}"/>
          </ac:spMkLst>
        </pc:spChg>
        <pc:spChg chg="mod">
          <ac:chgData name="Ryan Liu" userId="0e6b04e675fb75c6" providerId="LiveId" clId="{F32CA75E-568B-408D-9472-606CF3632D56}" dt="2024-06-10T23:44:54.160" v="592" actId="27636"/>
          <ac:spMkLst>
            <pc:docMk/>
            <pc:sldMk cId="3681270334" sldId="4580"/>
            <ac:spMk id="3" creationId="{13131BA6-3BAD-1A05-DF02-9C1EB17EE91A}"/>
          </ac:spMkLst>
        </pc:spChg>
      </pc:sldChg>
      <pc:sldChg chg="addSp modSp new mod setBg modAnim">
        <pc:chgData name="Ryan Liu" userId="0e6b04e675fb75c6" providerId="LiveId" clId="{F32CA75E-568B-408D-9472-606CF3632D56}" dt="2024-06-10T23:50:28.511" v="825"/>
        <pc:sldMkLst>
          <pc:docMk/>
          <pc:sldMk cId="29713483" sldId="4581"/>
        </pc:sldMkLst>
        <pc:spChg chg="mod">
          <ac:chgData name="Ryan Liu" userId="0e6b04e675fb75c6" providerId="LiveId" clId="{F32CA75E-568B-408D-9472-606CF3632D56}" dt="2024-06-10T23:50:09.925" v="822" actId="1076"/>
          <ac:spMkLst>
            <pc:docMk/>
            <pc:sldMk cId="29713483" sldId="4581"/>
            <ac:spMk id="2" creationId="{E9A56C8B-E9B5-6D14-CC05-A03DE3B263A9}"/>
          </ac:spMkLst>
        </pc:spChg>
        <pc:spChg chg="mod">
          <ac:chgData name="Ryan Liu" userId="0e6b04e675fb75c6" providerId="LiveId" clId="{F32CA75E-568B-408D-9472-606CF3632D56}" dt="2024-06-10T23:50:13.769" v="823" actId="1076"/>
          <ac:spMkLst>
            <pc:docMk/>
            <pc:sldMk cId="29713483" sldId="4581"/>
            <ac:spMk id="3" creationId="{CEAA1599-8CF2-60BD-8417-A9ADC672ACE2}"/>
          </ac:spMkLst>
        </pc:spChg>
        <pc:picChg chg="add mod modCrop">
          <ac:chgData name="Ryan Liu" userId="0e6b04e675fb75c6" providerId="LiveId" clId="{F32CA75E-568B-408D-9472-606CF3632D56}" dt="2024-06-10T23:49:54.940" v="819" actId="1076"/>
          <ac:picMkLst>
            <pc:docMk/>
            <pc:sldMk cId="29713483" sldId="4581"/>
            <ac:picMk id="5" creationId="{AC9756C6-41F5-B3E9-7678-195C777A7C8F}"/>
          </ac:picMkLst>
        </pc:picChg>
      </pc:sldChg>
      <pc:sldChg chg="del">
        <pc:chgData name="Ryan Liu" userId="0e6b04e675fb75c6" providerId="LiveId" clId="{F32CA75E-568B-408D-9472-606CF3632D56}" dt="2024-06-10T23:08:23.686" v="3" actId="47"/>
        <pc:sldMkLst>
          <pc:docMk/>
          <pc:sldMk cId="2633978973" sldId="4581"/>
        </pc:sldMkLst>
      </pc:sldChg>
      <pc:sldChg chg="del">
        <pc:chgData name="Ryan Liu" userId="0e6b04e675fb75c6" providerId="LiveId" clId="{F32CA75E-568B-408D-9472-606CF3632D56}" dt="2024-06-10T23:08:23.686" v="3" actId="47"/>
        <pc:sldMkLst>
          <pc:docMk/>
          <pc:sldMk cId="3148206965" sldId="4582"/>
        </pc:sldMkLst>
      </pc:sldChg>
      <pc:sldChg chg="del">
        <pc:chgData name="Ryan Liu" userId="0e6b04e675fb75c6" providerId="LiveId" clId="{F32CA75E-568B-408D-9472-606CF3632D56}" dt="2024-06-10T23:08:23.686" v="3" actId="47"/>
        <pc:sldMkLst>
          <pc:docMk/>
          <pc:sldMk cId="805369942" sldId="4583"/>
        </pc:sldMkLst>
      </pc:sldChg>
      <pc:sldChg chg="new del">
        <pc:chgData name="Ryan Liu" userId="0e6b04e675fb75c6" providerId="LiveId" clId="{F32CA75E-568B-408D-9472-606CF3632D56}" dt="2024-06-10T23:08:23.686" v="3" actId="47"/>
        <pc:sldMkLst>
          <pc:docMk/>
          <pc:sldMk cId="4108012516" sldId="4584"/>
        </pc:sldMkLst>
      </pc:sldChg>
    </pc:docChg>
  </pc:docChgLst>
  <pc:docChgLst>
    <pc:chgData name="Ryan Liu" userId="0e6b04e675fb75c6" providerId="Windows Live" clId="Web-{52E6D772-8F44-4EEC-9EEF-9786A1F6CF16}"/>
    <pc:docChg chg="addSld delSld modSld">
      <pc:chgData name="Ryan Liu" userId="0e6b04e675fb75c6" providerId="Windows Live" clId="Web-{52E6D772-8F44-4EEC-9EEF-9786A1F6CF16}" dt="2024-06-17T23:42:53.352" v="752" actId="14100"/>
      <pc:docMkLst>
        <pc:docMk/>
      </pc:docMkLst>
      <pc:sldChg chg="modSp">
        <pc:chgData name="Ryan Liu" userId="0e6b04e675fb75c6" providerId="Windows Live" clId="Web-{52E6D772-8F44-4EEC-9EEF-9786A1F6CF16}" dt="2024-06-17T22:28:49.858" v="3" actId="20577"/>
        <pc:sldMkLst>
          <pc:docMk/>
          <pc:sldMk cId="2265184079" sldId="256"/>
        </pc:sldMkLst>
        <pc:spChg chg="mod">
          <ac:chgData name="Ryan Liu" userId="0e6b04e675fb75c6" providerId="Windows Live" clId="Web-{52E6D772-8F44-4EEC-9EEF-9786A1F6CF16}" dt="2024-06-17T22:28:49.796" v="1" actId="20577"/>
          <ac:spMkLst>
            <pc:docMk/>
            <pc:sldMk cId="2265184079" sldId="256"/>
            <ac:spMk id="2" creationId="{3651BF6C-46A0-7A63-2B0B-F85C0CE61B84}"/>
          </ac:spMkLst>
        </pc:spChg>
        <pc:spChg chg="mod">
          <ac:chgData name="Ryan Liu" userId="0e6b04e675fb75c6" providerId="Windows Live" clId="Web-{52E6D772-8F44-4EEC-9EEF-9786A1F6CF16}" dt="2024-06-17T22:28:49.858" v="3" actId="20577"/>
          <ac:spMkLst>
            <pc:docMk/>
            <pc:sldMk cId="2265184079" sldId="256"/>
            <ac:spMk id="3" creationId="{BF758FD3-10DE-E4CE-C4FD-36D71C6F3E76}"/>
          </ac:spMkLst>
        </pc:spChg>
      </pc:sldChg>
      <pc:sldChg chg="addSp delSp modSp addAnim">
        <pc:chgData name="Ryan Liu" userId="0e6b04e675fb75c6" providerId="Windows Live" clId="Web-{52E6D772-8F44-4EEC-9EEF-9786A1F6CF16}" dt="2024-06-17T23:23:36.680" v="445"/>
        <pc:sldMkLst>
          <pc:docMk/>
          <pc:sldMk cId="897675528" sldId="4576"/>
        </pc:sldMkLst>
        <pc:spChg chg="mod">
          <ac:chgData name="Ryan Liu" userId="0e6b04e675fb75c6" providerId="Windows Live" clId="Web-{52E6D772-8F44-4EEC-9EEF-9786A1F6CF16}" dt="2024-06-17T22:39:19.750" v="130" actId="20577"/>
          <ac:spMkLst>
            <pc:docMk/>
            <pc:sldMk cId="897675528" sldId="4576"/>
            <ac:spMk id="2" creationId="{43408BE9-28C4-8ED5-C801-C95726F53A7E}"/>
          </ac:spMkLst>
        </pc:spChg>
        <pc:spChg chg="add mod">
          <ac:chgData name="Ryan Liu" userId="0e6b04e675fb75c6" providerId="Windows Live" clId="Web-{52E6D772-8F44-4EEC-9EEF-9786A1F6CF16}" dt="2024-06-17T22:50:41.491" v="159" actId="20577"/>
          <ac:spMkLst>
            <pc:docMk/>
            <pc:sldMk cId="897675528" sldId="4576"/>
            <ac:spMk id="4" creationId="{EC75D639-723F-2234-F17D-832543FA0C5B}"/>
          </ac:spMkLst>
        </pc:spChg>
        <pc:graphicFrameChg chg="add mod modGraphic">
          <ac:chgData name="Ryan Liu" userId="0e6b04e675fb75c6" providerId="Windows Live" clId="Web-{52E6D772-8F44-4EEC-9EEF-9786A1F6CF16}" dt="2024-06-17T23:23:35.008" v="444" actId="1076"/>
          <ac:graphicFrameMkLst>
            <pc:docMk/>
            <pc:sldMk cId="897675528" sldId="4576"/>
            <ac:graphicFrameMk id="5" creationId="{418AE4CA-9C67-CC51-A623-7061E75D6398}"/>
          </ac:graphicFrameMkLst>
        </pc:graphicFrameChg>
        <pc:picChg chg="del">
          <ac:chgData name="Ryan Liu" userId="0e6b04e675fb75c6" providerId="Windows Live" clId="Web-{52E6D772-8F44-4EEC-9EEF-9786A1F6CF16}" dt="2024-06-17T22:29:03.359" v="4"/>
          <ac:picMkLst>
            <pc:docMk/>
            <pc:sldMk cId="897675528" sldId="4576"/>
            <ac:picMk id="8" creationId="{43CE0BA7-D191-BD0E-A0A8-C32EE7BF8F67}"/>
          </ac:picMkLst>
        </pc:picChg>
      </pc:sldChg>
      <pc:sldChg chg="del">
        <pc:chgData name="Ryan Liu" userId="0e6b04e675fb75c6" providerId="Windows Live" clId="Web-{52E6D772-8F44-4EEC-9EEF-9786A1F6CF16}" dt="2024-06-17T23:38:24.160" v="726"/>
        <pc:sldMkLst>
          <pc:docMk/>
          <pc:sldMk cId="1692447150" sldId="4577"/>
        </pc:sldMkLst>
      </pc:sldChg>
      <pc:sldChg chg="addSp delSp modSp">
        <pc:chgData name="Ryan Liu" userId="0e6b04e675fb75c6" providerId="Windows Live" clId="Web-{52E6D772-8F44-4EEC-9EEF-9786A1F6CF16}" dt="2024-06-17T23:42:53.352" v="752" actId="14100"/>
        <pc:sldMkLst>
          <pc:docMk/>
          <pc:sldMk cId="2137396254" sldId="4578"/>
        </pc:sldMkLst>
        <pc:spChg chg="mod">
          <ac:chgData name="Ryan Liu" userId="0e6b04e675fb75c6" providerId="Windows Live" clId="Web-{52E6D772-8F44-4EEC-9EEF-9786A1F6CF16}" dt="2024-06-17T23:42:40.537" v="749" actId="1076"/>
          <ac:spMkLst>
            <pc:docMk/>
            <pc:sldMk cId="2137396254" sldId="4578"/>
            <ac:spMk id="2" creationId="{5719B80E-AFC5-6FB3-AC2B-0E687A490C34}"/>
          </ac:spMkLst>
        </pc:spChg>
        <pc:spChg chg="del mod">
          <ac:chgData name="Ryan Liu" userId="0e6b04e675fb75c6" providerId="Windows Live" clId="Web-{52E6D772-8F44-4EEC-9EEF-9786A1F6CF16}" dt="2024-06-17T23:38:36.989" v="732"/>
          <ac:spMkLst>
            <pc:docMk/>
            <pc:sldMk cId="2137396254" sldId="4578"/>
            <ac:spMk id="10" creationId="{836159F7-5D58-CD5B-BBED-95F9B428BF53}"/>
          </ac:spMkLst>
        </pc:spChg>
        <pc:spChg chg="del mod">
          <ac:chgData name="Ryan Liu" userId="0e6b04e675fb75c6" providerId="Windows Live" clId="Web-{52E6D772-8F44-4EEC-9EEF-9786A1F6CF16}" dt="2024-06-17T23:38:42.880" v="735"/>
          <ac:spMkLst>
            <pc:docMk/>
            <pc:sldMk cId="2137396254" sldId="4578"/>
            <ac:spMk id="11" creationId="{22C3A610-9CE7-3BA5-CBAA-F3290D3CC2C3}"/>
          </ac:spMkLst>
        </pc:spChg>
        <pc:spChg chg="del">
          <ac:chgData name="Ryan Liu" userId="0e6b04e675fb75c6" providerId="Windows Live" clId="Web-{52E6D772-8F44-4EEC-9EEF-9786A1F6CF16}" dt="2024-06-17T23:38:46.303" v="736"/>
          <ac:spMkLst>
            <pc:docMk/>
            <pc:sldMk cId="2137396254" sldId="4578"/>
            <ac:spMk id="12" creationId="{79C4D48E-6D9D-29A4-CD6A-BA8900A8D646}"/>
          </ac:spMkLst>
        </pc:spChg>
        <pc:spChg chg="del mod">
          <ac:chgData name="Ryan Liu" userId="0e6b04e675fb75c6" providerId="Windows Live" clId="Web-{52E6D772-8F44-4EEC-9EEF-9786A1F6CF16}" dt="2024-06-17T23:38:53.178" v="743"/>
          <ac:spMkLst>
            <pc:docMk/>
            <pc:sldMk cId="2137396254" sldId="4578"/>
            <ac:spMk id="14" creationId="{6D861C03-A71A-A302-D06B-AE3846739B54}"/>
          </ac:spMkLst>
        </pc:spChg>
        <pc:picChg chg="add mod">
          <ac:chgData name="Ryan Liu" userId="0e6b04e675fb75c6" providerId="Windows Live" clId="Web-{52E6D772-8F44-4EEC-9EEF-9786A1F6CF16}" dt="2024-06-17T23:42:53.352" v="752" actId="14100"/>
          <ac:picMkLst>
            <pc:docMk/>
            <pc:sldMk cId="2137396254" sldId="4578"/>
            <ac:picMk id="3" creationId="{C6CCD08C-D1C8-7F83-E533-E98A019FA5BB}"/>
          </ac:picMkLst>
        </pc:picChg>
        <pc:picChg chg="del">
          <ac:chgData name="Ryan Liu" userId="0e6b04e675fb75c6" providerId="Windows Live" clId="Web-{52E6D772-8F44-4EEC-9EEF-9786A1F6CF16}" dt="2024-06-17T23:38:27.239" v="727"/>
          <ac:picMkLst>
            <pc:docMk/>
            <pc:sldMk cId="2137396254" sldId="4578"/>
            <ac:picMk id="9" creationId="{F529AD53-770C-5446-67AB-EE26CA7DDF90}"/>
          </ac:picMkLst>
        </pc:picChg>
      </pc:sldChg>
      <pc:sldChg chg="addSp delSp modSp addAnim modAnim">
        <pc:chgData name="Ryan Liu" userId="0e6b04e675fb75c6" providerId="Windows Live" clId="Web-{52E6D772-8F44-4EEC-9EEF-9786A1F6CF16}" dt="2024-06-17T23:38:06.597" v="725"/>
        <pc:sldMkLst>
          <pc:docMk/>
          <pc:sldMk cId="3681270334" sldId="4580"/>
        </pc:sldMkLst>
        <pc:spChg chg="mod">
          <ac:chgData name="Ryan Liu" userId="0e6b04e675fb75c6" providerId="Windows Live" clId="Web-{52E6D772-8F44-4EEC-9EEF-9786A1F6CF16}" dt="2024-06-17T23:36:37.888" v="706" actId="20577"/>
          <ac:spMkLst>
            <pc:docMk/>
            <pc:sldMk cId="3681270334" sldId="4580"/>
            <ac:spMk id="2" creationId="{450FB611-C21B-CF12-6179-688AA5E5C01C}"/>
          </ac:spMkLst>
        </pc:spChg>
        <pc:spChg chg="del mod">
          <ac:chgData name="Ryan Liu" userId="0e6b04e675fb75c6" providerId="Windows Live" clId="Web-{52E6D772-8F44-4EEC-9EEF-9786A1F6CF16}" dt="2024-06-17T23:36:56.639" v="709"/>
          <ac:spMkLst>
            <pc:docMk/>
            <pc:sldMk cId="3681270334" sldId="4580"/>
            <ac:spMk id="3" creationId="{13131BA6-3BAD-1A05-DF02-9C1EB17EE91A}"/>
          </ac:spMkLst>
        </pc:spChg>
        <pc:spChg chg="add del mod">
          <ac:chgData name="Ryan Liu" userId="0e6b04e675fb75c6" providerId="Windows Live" clId="Web-{52E6D772-8F44-4EEC-9EEF-9786A1F6CF16}" dt="2024-06-17T23:37:07.593" v="712"/>
          <ac:spMkLst>
            <pc:docMk/>
            <pc:sldMk cId="3681270334" sldId="4580"/>
            <ac:spMk id="5" creationId="{64BC656A-0CBB-77E8-4D45-DF4C9AEE0691}"/>
          </ac:spMkLst>
        </pc:spChg>
        <pc:spChg chg="add del mod">
          <ac:chgData name="Ryan Liu" userId="0e6b04e675fb75c6" providerId="Windows Live" clId="Web-{52E6D772-8F44-4EEC-9EEF-9786A1F6CF16}" dt="2024-06-17T23:37:32.235" v="719"/>
          <ac:spMkLst>
            <pc:docMk/>
            <pc:sldMk cId="3681270334" sldId="4580"/>
            <ac:spMk id="6" creationId="{F409132E-4DB4-AC83-24C1-EC832660CA93}"/>
          </ac:spMkLst>
        </pc:spChg>
        <pc:spChg chg="add mod">
          <ac:chgData name="Ryan Liu" userId="0e6b04e675fb75c6" providerId="Windows Live" clId="Web-{52E6D772-8F44-4EEC-9EEF-9786A1F6CF16}" dt="2024-06-17T23:37:41.580" v="721" actId="1076"/>
          <ac:spMkLst>
            <pc:docMk/>
            <pc:sldMk cId="3681270334" sldId="4580"/>
            <ac:spMk id="7" creationId="{F21C1116-E160-31DF-C5E0-E8C82B7E461E}"/>
          </ac:spMkLst>
        </pc:spChg>
      </pc:sldChg>
      <pc:sldChg chg="del">
        <pc:chgData name="Ryan Liu" userId="0e6b04e675fb75c6" providerId="Windows Live" clId="Web-{52E6D772-8F44-4EEC-9EEF-9786A1F6CF16}" dt="2024-06-17T23:24:17.823" v="457"/>
        <pc:sldMkLst>
          <pc:docMk/>
          <pc:sldMk cId="29713483" sldId="4581"/>
        </pc:sldMkLst>
      </pc:sldChg>
      <pc:sldChg chg="modSp new del">
        <pc:chgData name="Ryan Liu" userId="0e6b04e675fb75c6" providerId="Windows Live" clId="Web-{52E6D772-8F44-4EEC-9EEF-9786A1F6CF16}" dt="2024-06-17T23:24:16.604" v="456"/>
        <pc:sldMkLst>
          <pc:docMk/>
          <pc:sldMk cId="4163287798" sldId="4582"/>
        </pc:sldMkLst>
        <pc:spChg chg="mod">
          <ac:chgData name="Ryan Liu" userId="0e6b04e675fb75c6" providerId="Windows Live" clId="Web-{52E6D772-8F44-4EEC-9EEF-9786A1F6CF16}" dt="2024-06-17T23:24:08.479" v="454" actId="20577"/>
          <ac:spMkLst>
            <pc:docMk/>
            <pc:sldMk cId="4163287798" sldId="4582"/>
            <ac:spMk id="2" creationId="{E7ABEFA6-CF50-21F5-40AF-0E511F4C8ED8}"/>
          </ac:spMkLst>
        </pc:spChg>
      </pc:sldChg>
      <pc:sldChg chg="addSp delSp modSp add replId addAnim modAnim">
        <pc:chgData name="Ryan Liu" userId="0e6b04e675fb75c6" providerId="Windows Live" clId="Web-{52E6D772-8F44-4EEC-9EEF-9786A1F6CF16}" dt="2024-06-17T23:23:18.101" v="442"/>
        <pc:sldMkLst>
          <pc:docMk/>
          <pc:sldMk cId="1666171798" sldId="4583"/>
        </pc:sldMkLst>
        <pc:spChg chg="mod">
          <ac:chgData name="Ryan Liu" userId="0e6b04e675fb75c6" providerId="Windows Live" clId="Web-{52E6D772-8F44-4EEC-9EEF-9786A1F6CF16}" dt="2024-06-17T23:02:22.218" v="420" actId="20577"/>
          <ac:spMkLst>
            <pc:docMk/>
            <pc:sldMk cId="1666171798" sldId="4583"/>
            <ac:spMk id="2" creationId="{43408BE9-28C4-8ED5-C801-C95726F53A7E}"/>
          </ac:spMkLst>
        </pc:spChg>
        <pc:spChg chg="add mod">
          <ac:chgData name="Ryan Liu" userId="0e6b04e675fb75c6" providerId="Windows Live" clId="Web-{52E6D772-8F44-4EEC-9EEF-9786A1F6CF16}" dt="2024-06-17T23:23:03.365" v="440" actId="1076"/>
          <ac:spMkLst>
            <pc:docMk/>
            <pc:sldMk cId="1666171798" sldId="4583"/>
            <ac:spMk id="3" creationId="{518C0252-D58A-8079-1CE1-87CC1A727F45}"/>
          </ac:spMkLst>
        </pc:spChg>
        <pc:spChg chg="del mod">
          <ac:chgData name="Ryan Liu" userId="0e6b04e675fb75c6" providerId="Windows Live" clId="Web-{52E6D772-8F44-4EEC-9EEF-9786A1F6CF16}" dt="2024-06-17T23:20:04.182" v="422"/>
          <ac:spMkLst>
            <pc:docMk/>
            <pc:sldMk cId="1666171798" sldId="4583"/>
            <ac:spMk id="4" creationId="{EC75D639-723F-2234-F17D-832543FA0C5B}"/>
          </ac:spMkLst>
        </pc:spChg>
        <pc:graphicFrameChg chg="del">
          <ac:chgData name="Ryan Liu" userId="0e6b04e675fb75c6" providerId="Windows Live" clId="Web-{52E6D772-8F44-4EEC-9EEF-9786A1F6CF16}" dt="2024-06-17T23:20:12.917" v="423"/>
          <ac:graphicFrameMkLst>
            <pc:docMk/>
            <pc:sldMk cId="1666171798" sldId="4583"/>
            <ac:graphicFrameMk id="5" creationId="{418AE4CA-9C67-CC51-A623-7061E75D6398}"/>
          </ac:graphicFrameMkLst>
        </pc:graphicFrameChg>
      </pc:sldChg>
      <pc:sldChg chg="addSp delSp modSp add replId addAnim delAnim modAnim">
        <pc:chgData name="Ryan Liu" userId="0e6b04e675fb75c6" providerId="Windows Live" clId="Web-{52E6D772-8F44-4EEC-9EEF-9786A1F6CF16}" dt="2024-06-17T23:27:42.853" v="541" actId="1076"/>
        <pc:sldMkLst>
          <pc:docMk/>
          <pc:sldMk cId="3759498312" sldId="4584"/>
        </pc:sldMkLst>
        <pc:spChg chg="mod">
          <ac:chgData name="Ryan Liu" userId="0e6b04e675fb75c6" providerId="Windows Live" clId="Web-{52E6D772-8F44-4EEC-9EEF-9786A1F6CF16}" dt="2024-06-17T23:24:48.325" v="469" actId="20577"/>
          <ac:spMkLst>
            <pc:docMk/>
            <pc:sldMk cId="3759498312" sldId="4584"/>
            <ac:spMk id="2" creationId="{43408BE9-28C4-8ED5-C801-C95726F53A7E}"/>
          </ac:spMkLst>
        </pc:spChg>
        <pc:spChg chg="del mod">
          <ac:chgData name="Ryan Liu" userId="0e6b04e675fb75c6" providerId="Windows Live" clId="Web-{52E6D772-8F44-4EEC-9EEF-9786A1F6CF16}" dt="2024-06-17T23:25:16.843" v="472"/>
          <ac:spMkLst>
            <pc:docMk/>
            <pc:sldMk cId="3759498312" sldId="4584"/>
            <ac:spMk id="3" creationId="{518C0252-D58A-8079-1CE1-87CC1A727F45}"/>
          </ac:spMkLst>
        </pc:spChg>
        <pc:spChg chg="add mod">
          <ac:chgData name="Ryan Liu" userId="0e6b04e675fb75c6" providerId="Windows Live" clId="Web-{52E6D772-8F44-4EEC-9EEF-9786A1F6CF16}" dt="2024-06-17T23:27:42.853" v="541" actId="1076"/>
          <ac:spMkLst>
            <pc:docMk/>
            <pc:sldMk cId="3759498312" sldId="4584"/>
            <ac:spMk id="4" creationId="{3615C6F2-82BD-67A1-B7DC-44B36F082637}"/>
          </ac:spMkLst>
        </pc:spChg>
      </pc:sldChg>
      <pc:sldChg chg="modSp new addAnim delAnim modAnim">
        <pc:chgData name="Ryan Liu" userId="0e6b04e675fb75c6" providerId="Windows Live" clId="Web-{52E6D772-8F44-4EEC-9EEF-9786A1F6CF16}" dt="2024-06-17T23:35:58.885" v="702"/>
        <pc:sldMkLst>
          <pc:docMk/>
          <pc:sldMk cId="2042796334" sldId="4585"/>
        </pc:sldMkLst>
        <pc:spChg chg="mod">
          <ac:chgData name="Ryan Liu" userId="0e6b04e675fb75c6" providerId="Windows Live" clId="Web-{52E6D772-8F44-4EEC-9EEF-9786A1F6CF16}" dt="2024-06-17T23:29:29.079" v="568" actId="20577"/>
          <ac:spMkLst>
            <pc:docMk/>
            <pc:sldMk cId="2042796334" sldId="4585"/>
            <ac:spMk id="2" creationId="{F535A333-0850-83A8-0331-FBE91F912399}"/>
          </ac:spMkLst>
        </pc:spChg>
        <pc:spChg chg="mod">
          <ac:chgData name="Ryan Liu" userId="0e6b04e675fb75c6" providerId="Windows Live" clId="Web-{52E6D772-8F44-4EEC-9EEF-9786A1F6CF16}" dt="2024-06-17T23:35:14.242" v="697" actId="20577"/>
          <ac:spMkLst>
            <pc:docMk/>
            <pc:sldMk cId="2042796334" sldId="4585"/>
            <ac:spMk id="3" creationId="{31B16E83-4902-D3F1-5044-47AF67A2B551}"/>
          </ac:spMkLst>
        </pc:spChg>
      </pc:sldChg>
      <pc:sldChg chg="add replId">
        <pc:chgData name="Ryan Liu" userId="0e6b04e675fb75c6" providerId="Windows Live" clId="Web-{52E6D772-8F44-4EEC-9EEF-9786A1F6CF16}" dt="2024-06-17T23:36:22.543" v="703"/>
        <pc:sldMkLst>
          <pc:docMk/>
          <pc:sldMk cId="3749032265" sldId="4586"/>
        </pc:sldMkLst>
      </pc:sldChg>
      <pc:sldChg chg="add del replId">
        <pc:chgData name="Ryan Liu" userId="0e6b04e675fb75c6" providerId="Windows Live" clId="Web-{52E6D772-8F44-4EEC-9EEF-9786A1F6CF16}" dt="2024-06-17T23:36:28.809" v="705"/>
        <pc:sldMkLst>
          <pc:docMk/>
          <pc:sldMk cId="3651918504" sldId="4587"/>
        </pc:sldMkLst>
      </pc:sldChg>
    </pc:docChg>
  </pc:docChgLst>
  <pc:docChgLst>
    <pc:chgData name="Ryan Liu" userId="0e6b04e675fb75c6" providerId="Windows Live" clId="Web-{30A4BF6B-5D19-42D1-BFB9-B1C572F1909C}"/>
    <pc:docChg chg="modSld">
      <pc:chgData name="Ryan Liu" userId="0e6b04e675fb75c6" providerId="Windows Live" clId="Web-{30A4BF6B-5D19-42D1-BFB9-B1C572F1909C}" dt="2024-07-08T23:53:37.941" v="24" actId="20577"/>
      <pc:docMkLst>
        <pc:docMk/>
      </pc:docMkLst>
      <pc:sldChg chg="modSp">
        <pc:chgData name="Ryan Liu" userId="0e6b04e675fb75c6" providerId="Windows Live" clId="Web-{30A4BF6B-5D19-42D1-BFB9-B1C572F1909C}" dt="2024-07-08T23:53:37.941" v="24" actId="20577"/>
        <pc:sldMkLst>
          <pc:docMk/>
          <pc:sldMk cId="4257385300" sldId="4588"/>
        </pc:sldMkLst>
        <pc:spChg chg="mod">
          <ac:chgData name="Ryan Liu" userId="0e6b04e675fb75c6" providerId="Windows Live" clId="Web-{30A4BF6B-5D19-42D1-BFB9-B1C572F1909C}" dt="2024-07-08T23:53:37.941" v="24" actId="20577"/>
          <ac:spMkLst>
            <pc:docMk/>
            <pc:sldMk cId="4257385300" sldId="4588"/>
            <ac:spMk id="4" creationId="{3615C6F2-82BD-67A1-B7DC-44B36F082637}"/>
          </ac:spMkLst>
        </pc:spChg>
      </pc:sldChg>
    </pc:docChg>
  </pc:docChgLst>
  <pc:docChgLst>
    <pc:chgData name="Ryan Liu" userId="0e6b04e675fb75c6" providerId="LiveId" clId="{8A5FA7EC-1447-41BE-A905-38F6D1BF2529}"/>
    <pc:docChg chg="undo custSel addSld delSld modSld sldOrd">
      <pc:chgData name="Ryan Liu" userId="0e6b04e675fb75c6" providerId="LiveId" clId="{8A5FA7EC-1447-41BE-A905-38F6D1BF2529}" dt="2024-06-04T02:28:53.661" v="2738" actId="14100"/>
      <pc:docMkLst>
        <pc:docMk/>
      </pc:docMkLst>
      <pc:sldChg chg="modSp mod">
        <pc:chgData name="Ryan Liu" userId="0e6b04e675fb75c6" providerId="LiveId" clId="{8A5FA7EC-1447-41BE-A905-38F6D1BF2529}" dt="2024-06-03T19:58:52.332" v="4" actId="14100"/>
        <pc:sldMkLst>
          <pc:docMk/>
          <pc:sldMk cId="2265184079" sldId="256"/>
        </pc:sldMkLst>
        <pc:picChg chg="mod">
          <ac:chgData name="Ryan Liu" userId="0e6b04e675fb75c6" providerId="LiveId" clId="{8A5FA7EC-1447-41BE-A905-38F6D1BF2529}" dt="2024-06-03T19:58:52.332" v="4" actId="14100"/>
          <ac:picMkLst>
            <pc:docMk/>
            <pc:sldMk cId="2265184079" sldId="256"/>
            <ac:picMk id="5" creationId="{84EBB961-27CE-6D9C-2C2C-E5F60C7A494F}"/>
          </ac:picMkLst>
        </pc:picChg>
      </pc:sldChg>
      <pc:sldChg chg="addSp modSp">
        <pc:chgData name="Ryan Liu" userId="0e6b04e675fb75c6" providerId="LiveId" clId="{8A5FA7EC-1447-41BE-A905-38F6D1BF2529}" dt="2024-06-03T19:59:02.740" v="6"/>
        <pc:sldMkLst>
          <pc:docMk/>
          <pc:sldMk cId="3610310999" sldId="257"/>
        </pc:sldMkLst>
        <pc:picChg chg="add mod">
          <ac:chgData name="Ryan Liu" userId="0e6b04e675fb75c6" providerId="LiveId" clId="{8A5FA7EC-1447-41BE-A905-38F6D1BF2529}" dt="2024-06-03T19:59:02.740" v="6"/>
          <ac:picMkLst>
            <pc:docMk/>
            <pc:sldMk cId="3610310999" sldId="257"/>
            <ac:picMk id="9" creationId="{EFBD5780-CA72-5C6E-7257-41F3C5318C95}"/>
          </ac:picMkLst>
        </pc:picChg>
      </pc:sldChg>
      <pc:sldChg chg="addSp modSp">
        <pc:chgData name="Ryan Liu" userId="0e6b04e675fb75c6" providerId="LiveId" clId="{8A5FA7EC-1447-41BE-A905-38F6D1BF2529}" dt="2024-06-03T19:58:57.892" v="5"/>
        <pc:sldMkLst>
          <pc:docMk/>
          <pc:sldMk cId="2505909434" sldId="4478"/>
        </pc:sldMkLst>
        <pc:picChg chg="add mod">
          <ac:chgData name="Ryan Liu" userId="0e6b04e675fb75c6" providerId="LiveId" clId="{8A5FA7EC-1447-41BE-A905-38F6D1BF2529}" dt="2024-06-03T19:58:57.892" v="5"/>
          <ac:picMkLst>
            <pc:docMk/>
            <pc:sldMk cId="2505909434" sldId="4478"/>
            <ac:picMk id="5" creationId="{D916CB40-A866-B9CF-1E13-86BD9B3276F6}"/>
          </ac:picMkLst>
        </pc:picChg>
      </pc:sldChg>
      <pc:sldChg chg="addSp modSp">
        <pc:chgData name="Ryan Liu" userId="0e6b04e675fb75c6" providerId="LiveId" clId="{8A5FA7EC-1447-41BE-A905-38F6D1BF2529}" dt="2024-06-03T19:59:03.608" v="7"/>
        <pc:sldMkLst>
          <pc:docMk/>
          <pc:sldMk cId="321917833" sldId="4569"/>
        </pc:sldMkLst>
        <pc:picChg chg="add mod">
          <ac:chgData name="Ryan Liu" userId="0e6b04e675fb75c6" providerId="LiveId" clId="{8A5FA7EC-1447-41BE-A905-38F6D1BF2529}" dt="2024-06-03T19:59:03.608" v="7"/>
          <ac:picMkLst>
            <pc:docMk/>
            <pc:sldMk cId="321917833" sldId="4569"/>
            <ac:picMk id="3" creationId="{DDD2A27F-F325-A539-77CF-37585177B0D7}"/>
          </ac:picMkLst>
        </pc:picChg>
      </pc:sldChg>
      <pc:sldChg chg="addSp delSp modSp new mod setBg">
        <pc:chgData name="Ryan Liu" userId="0e6b04e675fb75c6" providerId="LiveId" clId="{8A5FA7EC-1447-41BE-A905-38F6D1BF2529}" dt="2024-06-03T23:33:58.869" v="2481" actId="14100"/>
        <pc:sldMkLst>
          <pc:docMk/>
          <pc:sldMk cId="3405111948" sldId="4570"/>
        </pc:sldMkLst>
        <pc:spChg chg="mod">
          <ac:chgData name="Ryan Liu" userId="0e6b04e675fb75c6" providerId="LiveId" clId="{8A5FA7EC-1447-41BE-A905-38F6D1BF2529}" dt="2024-06-03T23:27:06.463" v="2433" actId="1076"/>
          <ac:spMkLst>
            <pc:docMk/>
            <pc:sldMk cId="3405111948" sldId="4570"/>
            <ac:spMk id="2" creationId="{5B941401-417A-B7E7-CAC1-C23B003E9993}"/>
          </ac:spMkLst>
        </pc:spChg>
        <pc:spChg chg="del">
          <ac:chgData name="Ryan Liu" userId="0e6b04e675fb75c6" providerId="LiveId" clId="{8A5FA7EC-1447-41BE-A905-38F6D1BF2529}" dt="2024-06-03T23:25:44.002" v="2425" actId="22"/>
          <ac:spMkLst>
            <pc:docMk/>
            <pc:sldMk cId="3405111948" sldId="4570"/>
            <ac:spMk id="3" creationId="{3D094C01-7A0D-55EF-9AD6-DEB4398D5CC4}"/>
          </ac:spMkLst>
        </pc:spChg>
        <pc:picChg chg="add mod">
          <ac:chgData name="Ryan Liu" userId="0e6b04e675fb75c6" providerId="LiveId" clId="{8A5FA7EC-1447-41BE-A905-38F6D1BF2529}" dt="2024-06-03T19:59:07.484" v="9"/>
          <ac:picMkLst>
            <pc:docMk/>
            <pc:sldMk cId="3405111948" sldId="4570"/>
            <ac:picMk id="4" creationId="{482CAD72-FB1A-4A53-ECD1-E873AC03B15D}"/>
          </ac:picMkLst>
        </pc:picChg>
        <pc:picChg chg="add mod ord modCrop">
          <ac:chgData name="Ryan Liu" userId="0e6b04e675fb75c6" providerId="LiveId" clId="{8A5FA7EC-1447-41BE-A905-38F6D1BF2529}" dt="2024-06-03T23:32:36.345" v="2476" actId="1076"/>
          <ac:picMkLst>
            <pc:docMk/>
            <pc:sldMk cId="3405111948" sldId="4570"/>
            <ac:picMk id="6" creationId="{45FE20EA-0F7B-BD1F-B0C4-3BCBFE1AB96F}"/>
          </ac:picMkLst>
        </pc:picChg>
        <pc:picChg chg="add del mod">
          <ac:chgData name="Ryan Liu" userId="0e6b04e675fb75c6" providerId="LiveId" clId="{8A5FA7EC-1447-41BE-A905-38F6D1BF2529}" dt="2024-06-03T23:27:00.040" v="2432" actId="478"/>
          <ac:picMkLst>
            <pc:docMk/>
            <pc:sldMk cId="3405111948" sldId="4570"/>
            <ac:picMk id="8" creationId="{AA5C5603-4B70-A87E-00A1-844341D773BF}"/>
          </ac:picMkLst>
        </pc:picChg>
        <pc:picChg chg="add mod">
          <ac:chgData name="Ryan Liu" userId="0e6b04e675fb75c6" providerId="LiveId" clId="{8A5FA7EC-1447-41BE-A905-38F6D1BF2529}" dt="2024-06-03T23:32:34.351" v="2475" actId="1076"/>
          <ac:picMkLst>
            <pc:docMk/>
            <pc:sldMk cId="3405111948" sldId="4570"/>
            <ac:picMk id="10" creationId="{B97B2147-D6E4-7989-1EE9-70A27A0533A0}"/>
          </ac:picMkLst>
        </pc:picChg>
        <pc:picChg chg="add mod">
          <ac:chgData name="Ryan Liu" userId="0e6b04e675fb75c6" providerId="LiveId" clId="{8A5FA7EC-1447-41BE-A905-38F6D1BF2529}" dt="2024-06-03T23:33:00.091" v="2478" actId="1076"/>
          <ac:picMkLst>
            <pc:docMk/>
            <pc:sldMk cId="3405111948" sldId="4570"/>
            <ac:picMk id="12" creationId="{A6AE12B6-22D6-23DC-FC65-2993E3ED7AE7}"/>
          </ac:picMkLst>
        </pc:picChg>
        <pc:picChg chg="add mod">
          <ac:chgData name="Ryan Liu" userId="0e6b04e675fb75c6" providerId="LiveId" clId="{8A5FA7EC-1447-41BE-A905-38F6D1BF2529}" dt="2024-06-03T23:33:58.869" v="2481" actId="14100"/>
          <ac:picMkLst>
            <pc:docMk/>
            <pc:sldMk cId="3405111948" sldId="4570"/>
            <ac:picMk id="14" creationId="{0B0084F7-17AA-BDE1-F483-591B0EDEACB8}"/>
          </ac:picMkLst>
        </pc:picChg>
      </pc:sldChg>
      <pc:sldChg chg="addSp delSp modSp new mod setBg modAnim">
        <pc:chgData name="Ryan Liu" userId="0e6b04e675fb75c6" providerId="LiveId" clId="{8A5FA7EC-1447-41BE-A905-38F6D1BF2529}" dt="2024-06-03T20:17:23.335" v="302" actId="1076"/>
        <pc:sldMkLst>
          <pc:docMk/>
          <pc:sldMk cId="981177127" sldId="4571"/>
        </pc:sldMkLst>
        <pc:spChg chg="mod">
          <ac:chgData name="Ryan Liu" userId="0e6b04e675fb75c6" providerId="LiveId" clId="{8A5FA7EC-1447-41BE-A905-38F6D1BF2529}" dt="2024-06-03T20:17:23.335" v="302" actId="1076"/>
          <ac:spMkLst>
            <pc:docMk/>
            <pc:sldMk cId="981177127" sldId="4571"/>
            <ac:spMk id="2" creationId="{179DFA15-1319-61E8-0528-07D1DD94C696}"/>
          </ac:spMkLst>
        </pc:spChg>
        <pc:spChg chg="add mod">
          <ac:chgData name="Ryan Liu" userId="0e6b04e675fb75c6" providerId="LiveId" clId="{8A5FA7EC-1447-41BE-A905-38F6D1BF2529}" dt="2024-06-03T20:17:11.885" v="300" actId="1076"/>
          <ac:spMkLst>
            <pc:docMk/>
            <pc:sldMk cId="981177127" sldId="4571"/>
            <ac:spMk id="5" creationId="{A26E196B-FAF4-55B5-7F31-7DE77443D25F}"/>
          </ac:spMkLst>
        </pc:spChg>
        <pc:spChg chg="add mod">
          <ac:chgData name="Ryan Liu" userId="0e6b04e675fb75c6" providerId="LiveId" clId="{8A5FA7EC-1447-41BE-A905-38F6D1BF2529}" dt="2024-06-03T20:17:16.553" v="301" actId="1076"/>
          <ac:spMkLst>
            <pc:docMk/>
            <pc:sldMk cId="981177127" sldId="4571"/>
            <ac:spMk id="6" creationId="{25C4983A-41EF-695C-CF27-8AD8B8D358EB}"/>
          </ac:spMkLst>
        </pc:spChg>
        <pc:spChg chg="add mod">
          <ac:chgData name="Ryan Liu" userId="0e6b04e675fb75c6" providerId="LiveId" clId="{8A5FA7EC-1447-41BE-A905-38F6D1BF2529}" dt="2024-06-03T20:13:43.082" v="273" actId="1076"/>
          <ac:spMkLst>
            <pc:docMk/>
            <pc:sldMk cId="981177127" sldId="4571"/>
            <ac:spMk id="7" creationId="{66672FDD-C5DF-363B-9B7C-6026FDA0FAD9}"/>
          </ac:spMkLst>
        </pc:spChg>
        <pc:spChg chg="add mod">
          <ac:chgData name="Ryan Liu" userId="0e6b04e675fb75c6" providerId="LiveId" clId="{8A5FA7EC-1447-41BE-A905-38F6D1BF2529}" dt="2024-06-03T20:13:39.337" v="272" actId="1076"/>
          <ac:spMkLst>
            <pc:docMk/>
            <pc:sldMk cId="981177127" sldId="4571"/>
            <ac:spMk id="8" creationId="{9E583BB8-744D-1BE9-7546-C0398567F7D8}"/>
          </ac:spMkLst>
        </pc:spChg>
        <pc:spChg chg="add mod">
          <ac:chgData name="Ryan Liu" userId="0e6b04e675fb75c6" providerId="LiveId" clId="{8A5FA7EC-1447-41BE-A905-38F6D1BF2529}" dt="2024-06-03T20:08:11.049" v="198" actId="1076"/>
          <ac:spMkLst>
            <pc:docMk/>
            <pc:sldMk cId="981177127" sldId="4571"/>
            <ac:spMk id="12" creationId="{D32D452F-3305-A697-0C8A-C0AEC3193BED}"/>
          </ac:spMkLst>
        </pc:spChg>
        <pc:spChg chg="add mod">
          <ac:chgData name="Ryan Liu" userId="0e6b04e675fb75c6" providerId="LiveId" clId="{8A5FA7EC-1447-41BE-A905-38F6D1BF2529}" dt="2024-06-03T20:14:52.318" v="284" actId="1076"/>
          <ac:spMkLst>
            <pc:docMk/>
            <pc:sldMk cId="981177127" sldId="4571"/>
            <ac:spMk id="16" creationId="{5C3BA052-FD10-8336-3EA1-16BCC1859415}"/>
          </ac:spMkLst>
        </pc:spChg>
        <pc:spChg chg="add mod">
          <ac:chgData name="Ryan Liu" userId="0e6b04e675fb75c6" providerId="LiveId" clId="{8A5FA7EC-1447-41BE-A905-38F6D1BF2529}" dt="2024-06-03T20:13:05.041" v="263" actId="1076"/>
          <ac:spMkLst>
            <pc:docMk/>
            <pc:sldMk cId="981177127" sldId="4571"/>
            <ac:spMk id="37" creationId="{AE77D331-A762-6BA1-CBD6-B59D8ACF325A}"/>
          </ac:spMkLst>
        </pc:spChg>
        <pc:picChg chg="add mod">
          <ac:chgData name="Ryan Liu" userId="0e6b04e675fb75c6" providerId="LiveId" clId="{8A5FA7EC-1447-41BE-A905-38F6D1BF2529}" dt="2024-06-03T19:59:05.838" v="8"/>
          <ac:picMkLst>
            <pc:docMk/>
            <pc:sldMk cId="981177127" sldId="4571"/>
            <ac:picMk id="4" creationId="{A8AC1E14-C137-C132-B1BE-10C697BABB3F}"/>
          </ac:picMkLst>
        </pc:picChg>
        <pc:cxnChg chg="add mod">
          <ac:chgData name="Ryan Liu" userId="0e6b04e675fb75c6" providerId="LiveId" clId="{8A5FA7EC-1447-41BE-A905-38F6D1BF2529}" dt="2024-06-03T20:17:11.885" v="300" actId="1076"/>
          <ac:cxnSpMkLst>
            <pc:docMk/>
            <pc:sldMk cId="981177127" sldId="4571"/>
            <ac:cxnSpMk id="10" creationId="{6D95304C-9362-491C-4518-0C334F9D7A29}"/>
          </ac:cxnSpMkLst>
        </pc:cxnChg>
        <pc:cxnChg chg="add mod">
          <ac:chgData name="Ryan Liu" userId="0e6b04e675fb75c6" providerId="LiveId" clId="{8A5FA7EC-1447-41BE-A905-38F6D1BF2529}" dt="2024-06-03T20:17:11.885" v="300" actId="1076"/>
          <ac:cxnSpMkLst>
            <pc:docMk/>
            <pc:sldMk cId="981177127" sldId="4571"/>
            <ac:cxnSpMk id="13" creationId="{8026B858-85CC-47FF-DD57-41EAE88263C1}"/>
          </ac:cxnSpMkLst>
        </pc:cxnChg>
        <pc:cxnChg chg="add mod">
          <ac:chgData name="Ryan Liu" userId="0e6b04e675fb75c6" providerId="LiveId" clId="{8A5FA7EC-1447-41BE-A905-38F6D1BF2529}" dt="2024-06-03T20:17:16.553" v="301" actId="1076"/>
          <ac:cxnSpMkLst>
            <pc:docMk/>
            <pc:sldMk cId="981177127" sldId="4571"/>
            <ac:cxnSpMk id="22" creationId="{F844E601-42D2-B399-6A02-684B6F61901F}"/>
          </ac:cxnSpMkLst>
        </pc:cxnChg>
        <pc:cxnChg chg="add mod">
          <ac:chgData name="Ryan Liu" userId="0e6b04e675fb75c6" providerId="LiveId" clId="{8A5FA7EC-1447-41BE-A905-38F6D1BF2529}" dt="2024-06-03T20:17:16.553" v="301" actId="1076"/>
          <ac:cxnSpMkLst>
            <pc:docMk/>
            <pc:sldMk cId="981177127" sldId="4571"/>
            <ac:cxnSpMk id="26" creationId="{7A353646-3D97-0347-7629-1DE85ED280B1}"/>
          </ac:cxnSpMkLst>
        </pc:cxnChg>
        <pc:cxnChg chg="add mod">
          <ac:chgData name="Ryan Liu" userId="0e6b04e675fb75c6" providerId="LiveId" clId="{8A5FA7EC-1447-41BE-A905-38F6D1BF2529}" dt="2024-06-03T20:17:16.553" v="301" actId="1076"/>
          <ac:cxnSpMkLst>
            <pc:docMk/>
            <pc:sldMk cId="981177127" sldId="4571"/>
            <ac:cxnSpMk id="28" creationId="{EA5D9BCF-D183-BB47-68B2-02ADBF430AB7}"/>
          </ac:cxnSpMkLst>
        </pc:cxnChg>
        <pc:cxnChg chg="add mod">
          <ac:chgData name="Ryan Liu" userId="0e6b04e675fb75c6" providerId="LiveId" clId="{8A5FA7EC-1447-41BE-A905-38F6D1BF2529}" dt="2024-06-03T20:17:11.885" v="300" actId="1076"/>
          <ac:cxnSpMkLst>
            <pc:docMk/>
            <pc:sldMk cId="981177127" sldId="4571"/>
            <ac:cxnSpMk id="30" creationId="{7BE4C436-6907-320A-2C01-4455CBE3FBD1}"/>
          </ac:cxnSpMkLst>
        </pc:cxnChg>
        <pc:cxnChg chg="add mod">
          <ac:chgData name="Ryan Liu" userId="0e6b04e675fb75c6" providerId="LiveId" clId="{8A5FA7EC-1447-41BE-A905-38F6D1BF2529}" dt="2024-06-03T20:17:16.553" v="301" actId="1076"/>
          <ac:cxnSpMkLst>
            <pc:docMk/>
            <pc:sldMk cId="981177127" sldId="4571"/>
            <ac:cxnSpMk id="32" creationId="{4F82DBD7-0991-D85B-1985-787F7669B87F}"/>
          </ac:cxnSpMkLst>
        </pc:cxnChg>
        <pc:cxnChg chg="add del mod">
          <ac:chgData name="Ryan Liu" userId="0e6b04e675fb75c6" providerId="LiveId" clId="{8A5FA7EC-1447-41BE-A905-38F6D1BF2529}" dt="2024-06-03T20:10:20.188" v="211" actId="478"/>
          <ac:cxnSpMkLst>
            <pc:docMk/>
            <pc:sldMk cId="981177127" sldId="4571"/>
            <ac:cxnSpMk id="34" creationId="{B2F255DA-4E81-C143-8998-9432BB54EA76}"/>
          </ac:cxnSpMkLst>
        </pc:cxnChg>
        <pc:cxnChg chg="add mod">
          <ac:chgData name="Ryan Liu" userId="0e6b04e675fb75c6" providerId="LiveId" clId="{8A5FA7EC-1447-41BE-A905-38F6D1BF2529}" dt="2024-06-03T20:14:52.318" v="284" actId="1076"/>
          <ac:cxnSpMkLst>
            <pc:docMk/>
            <pc:sldMk cId="981177127" sldId="4571"/>
            <ac:cxnSpMk id="36" creationId="{5D1F4F68-D94A-4D77-C6C4-A106EF359FFA}"/>
          </ac:cxnSpMkLst>
        </pc:cxnChg>
        <pc:cxnChg chg="add">
          <ac:chgData name="Ryan Liu" userId="0e6b04e675fb75c6" providerId="LiveId" clId="{8A5FA7EC-1447-41BE-A905-38F6D1BF2529}" dt="2024-06-03T20:15:20.175" v="285" actId="11529"/>
          <ac:cxnSpMkLst>
            <pc:docMk/>
            <pc:sldMk cId="981177127" sldId="4571"/>
            <ac:cxnSpMk id="58" creationId="{C845E76D-BA50-FACA-8CAB-F750B45FB7A3}"/>
          </ac:cxnSpMkLst>
        </pc:cxnChg>
        <pc:cxnChg chg="add">
          <ac:chgData name="Ryan Liu" userId="0e6b04e675fb75c6" providerId="LiveId" clId="{8A5FA7EC-1447-41BE-A905-38F6D1BF2529}" dt="2024-06-03T20:15:29.406" v="286" actId="11529"/>
          <ac:cxnSpMkLst>
            <pc:docMk/>
            <pc:sldMk cId="981177127" sldId="4571"/>
            <ac:cxnSpMk id="60" creationId="{6999D75D-EA00-437D-2BEC-F2EAD131B7B2}"/>
          </ac:cxnSpMkLst>
        </pc:cxnChg>
      </pc:sldChg>
      <pc:sldChg chg="modSp new mod setBg">
        <pc:chgData name="Ryan Liu" userId="0e6b04e675fb75c6" providerId="LiveId" clId="{8A5FA7EC-1447-41BE-A905-38F6D1BF2529}" dt="2024-06-03T20:50:50.738" v="2056" actId="1076"/>
        <pc:sldMkLst>
          <pc:docMk/>
          <pc:sldMk cId="2689763911" sldId="4572"/>
        </pc:sldMkLst>
        <pc:spChg chg="mod">
          <ac:chgData name="Ryan Liu" userId="0e6b04e675fb75c6" providerId="LiveId" clId="{8A5FA7EC-1447-41BE-A905-38F6D1BF2529}" dt="2024-06-03T20:50:50.738" v="2056" actId="1076"/>
          <ac:spMkLst>
            <pc:docMk/>
            <pc:sldMk cId="2689763911" sldId="4572"/>
            <ac:spMk id="2" creationId="{68BC60C0-47AA-16E3-5408-13DAA0028E6A}"/>
          </ac:spMkLst>
        </pc:spChg>
        <pc:spChg chg="mod">
          <ac:chgData name="Ryan Liu" userId="0e6b04e675fb75c6" providerId="LiveId" clId="{8A5FA7EC-1447-41BE-A905-38F6D1BF2529}" dt="2024-06-03T20:50:44.761" v="2055" actId="27636"/>
          <ac:spMkLst>
            <pc:docMk/>
            <pc:sldMk cId="2689763911" sldId="4572"/>
            <ac:spMk id="3" creationId="{3E298C7C-4F57-C510-6317-C64283C51534}"/>
          </ac:spMkLst>
        </pc:spChg>
      </pc:sldChg>
      <pc:sldChg chg="modSp new mod setBg">
        <pc:chgData name="Ryan Liu" userId="0e6b04e675fb75c6" providerId="LiveId" clId="{8A5FA7EC-1447-41BE-A905-38F6D1BF2529}" dt="2024-06-03T20:48:34.881" v="1906" actId="20577"/>
        <pc:sldMkLst>
          <pc:docMk/>
          <pc:sldMk cId="3943960633" sldId="4573"/>
        </pc:sldMkLst>
        <pc:spChg chg="mod">
          <ac:chgData name="Ryan Liu" userId="0e6b04e675fb75c6" providerId="LiveId" clId="{8A5FA7EC-1447-41BE-A905-38F6D1BF2529}" dt="2024-06-03T20:45:25.986" v="1554"/>
          <ac:spMkLst>
            <pc:docMk/>
            <pc:sldMk cId="3943960633" sldId="4573"/>
            <ac:spMk id="2" creationId="{C76BC66F-D387-227F-EF23-14BC007E59D5}"/>
          </ac:spMkLst>
        </pc:spChg>
        <pc:spChg chg="mod">
          <ac:chgData name="Ryan Liu" userId="0e6b04e675fb75c6" providerId="LiveId" clId="{8A5FA7EC-1447-41BE-A905-38F6D1BF2529}" dt="2024-06-03T20:48:34.881" v="1906" actId="20577"/>
          <ac:spMkLst>
            <pc:docMk/>
            <pc:sldMk cId="3943960633" sldId="4573"/>
            <ac:spMk id="3" creationId="{C493C7A0-2686-573B-1163-6C133A56AB95}"/>
          </ac:spMkLst>
        </pc:spChg>
      </pc:sldChg>
      <pc:sldChg chg="addSp delSp modSp new mod setBg">
        <pc:chgData name="Ryan Liu" userId="0e6b04e675fb75c6" providerId="LiveId" clId="{8A5FA7EC-1447-41BE-A905-38F6D1BF2529}" dt="2024-06-03T20:57:37.202" v="2125" actId="1076"/>
        <pc:sldMkLst>
          <pc:docMk/>
          <pc:sldMk cId="119727315" sldId="4574"/>
        </pc:sldMkLst>
        <pc:spChg chg="mod">
          <ac:chgData name="Ryan Liu" userId="0e6b04e675fb75c6" providerId="LiveId" clId="{8A5FA7EC-1447-41BE-A905-38F6D1BF2529}" dt="2024-06-03T20:51:31.070" v="2079" actId="20577"/>
          <ac:spMkLst>
            <pc:docMk/>
            <pc:sldMk cId="119727315" sldId="4574"/>
            <ac:spMk id="2" creationId="{7F4658F7-D654-0E0B-2273-3AAFDEBFC4DE}"/>
          </ac:spMkLst>
        </pc:spChg>
        <pc:spChg chg="del">
          <ac:chgData name="Ryan Liu" userId="0e6b04e675fb75c6" providerId="LiveId" clId="{8A5FA7EC-1447-41BE-A905-38F6D1BF2529}" dt="2024-06-03T20:52:16.673" v="2080" actId="1032"/>
          <ac:spMkLst>
            <pc:docMk/>
            <pc:sldMk cId="119727315" sldId="4574"/>
            <ac:spMk id="3" creationId="{5FF7160D-CD18-1B72-B161-8CAD51FDD314}"/>
          </ac:spMkLst>
        </pc:spChg>
        <pc:graphicFrameChg chg="add mod modGraphic">
          <ac:chgData name="Ryan Liu" userId="0e6b04e675fb75c6" providerId="LiveId" clId="{8A5FA7EC-1447-41BE-A905-38F6D1BF2529}" dt="2024-06-03T20:52:59.775" v="2121" actId="14100"/>
          <ac:graphicFrameMkLst>
            <pc:docMk/>
            <pc:sldMk cId="119727315" sldId="4574"/>
            <ac:graphicFrameMk id="4" creationId="{29F26FB7-0502-7DED-6DAF-6B00B0BFD4C2}"/>
          </ac:graphicFrameMkLst>
        </pc:graphicFrameChg>
        <pc:picChg chg="add mod">
          <ac:chgData name="Ryan Liu" userId="0e6b04e675fb75c6" providerId="LiveId" clId="{8A5FA7EC-1447-41BE-A905-38F6D1BF2529}" dt="2024-06-03T20:57:37.202" v="2125" actId="1076"/>
          <ac:picMkLst>
            <pc:docMk/>
            <pc:sldMk cId="119727315" sldId="4574"/>
            <ac:picMk id="6" creationId="{E56FE563-75A1-BA06-8C9A-CE8B1389EE21}"/>
          </ac:picMkLst>
        </pc:picChg>
      </pc:sldChg>
      <pc:sldChg chg="addSp delSp modSp new mod setBg modAnim">
        <pc:chgData name="Ryan Liu" userId="0e6b04e675fb75c6" providerId="LiveId" clId="{8A5FA7EC-1447-41BE-A905-38F6D1BF2529}" dt="2024-06-03T23:27:59.475" v="2441"/>
        <pc:sldMkLst>
          <pc:docMk/>
          <pc:sldMk cId="3608837294" sldId="4575"/>
        </pc:sldMkLst>
        <pc:spChg chg="mod">
          <ac:chgData name="Ryan Liu" userId="0e6b04e675fb75c6" providerId="LiveId" clId="{8A5FA7EC-1447-41BE-A905-38F6D1BF2529}" dt="2024-06-03T23:24:36.771" v="2422" actId="26606"/>
          <ac:spMkLst>
            <pc:docMk/>
            <pc:sldMk cId="3608837294" sldId="4575"/>
            <ac:spMk id="2" creationId="{3F16B414-360A-2697-2F2A-A179E2B9ECCB}"/>
          </ac:spMkLst>
        </pc:spChg>
        <pc:spChg chg="del mod">
          <ac:chgData name="Ryan Liu" userId="0e6b04e675fb75c6" providerId="LiveId" clId="{8A5FA7EC-1447-41BE-A905-38F6D1BF2529}" dt="2024-06-03T23:24:36.771" v="2422" actId="26606"/>
          <ac:spMkLst>
            <pc:docMk/>
            <pc:sldMk cId="3608837294" sldId="4575"/>
            <ac:spMk id="3" creationId="{4D48E13F-227D-0853-FE30-45CF9EDD7659}"/>
          </ac:spMkLst>
        </pc:spChg>
        <pc:graphicFrameChg chg="add">
          <ac:chgData name="Ryan Liu" userId="0e6b04e675fb75c6" providerId="LiveId" clId="{8A5FA7EC-1447-41BE-A905-38F6D1BF2529}" dt="2024-06-03T23:24:36.771" v="2422" actId="26606"/>
          <ac:graphicFrameMkLst>
            <pc:docMk/>
            <pc:sldMk cId="3608837294" sldId="4575"/>
            <ac:graphicFrameMk id="5" creationId="{24E1A564-CD42-0454-68BA-535E58C1AAA4}"/>
          </ac:graphicFrameMkLst>
        </pc:graphicFrameChg>
      </pc:sldChg>
      <pc:sldChg chg="addSp delSp modSp new mod setBg">
        <pc:chgData name="Ryan Liu" userId="0e6b04e675fb75c6" providerId="LiveId" clId="{8A5FA7EC-1447-41BE-A905-38F6D1BF2529}" dt="2024-06-03T23:35:04.926" v="2483" actId="1076"/>
        <pc:sldMkLst>
          <pc:docMk/>
          <pc:sldMk cId="897675528" sldId="4576"/>
        </pc:sldMkLst>
        <pc:spChg chg="mod">
          <ac:chgData name="Ryan Liu" userId="0e6b04e675fb75c6" providerId="LiveId" clId="{8A5FA7EC-1447-41BE-A905-38F6D1BF2529}" dt="2024-06-03T23:29:25.679" v="2455" actId="20577"/>
          <ac:spMkLst>
            <pc:docMk/>
            <pc:sldMk cId="897675528" sldId="4576"/>
            <ac:spMk id="2" creationId="{43408BE9-28C4-8ED5-C801-C95726F53A7E}"/>
          </ac:spMkLst>
        </pc:spChg>
        <pc:spChg chg="del">
          <ac:chgData name="Ryan Liu" userId="0e6b04e675fb75c6" providerId="LiveId" clId="{8A5FA7EC-1447-41BE-A905-38F6D1BF2529}" dt="2024-06-03T23:30:11.685" v="2457" actId="22"/>
          <ac:spMkLst>
            <pc:docMk/>
            <pc:sldMk cId="897675528" sldId="4576"/>
            <ac:spMk id="3" creationId="{D187BDCF-6EF9-7581-3A92-8FE91473628D}"/>
          </ac:spMkLst>
        </pc:spChg>
        <pc:picChg chg="add mod ord">
          <ac:chgData name="Ryan Liu" userId="0e6b04e675fb75c6" providerId="LiveId" clId="{8A5FA7EC-1447-41BE-A905-38F6D1BF2529}" dt="2024-06-03T23:32:11.489" v="2468" actId="1076"/>
          <ac:picMkLst>
            <pc:docMk/>
            <pc:sldMk cId="897675528" sldId="4576"/>
            <ac:picMk id="5" creationId="{46FB7005-9BF9-693F-CC77-A35047706099}"/>
          </ac:picMkLst>
        </pc:picChg>
        <pc:picChg chg="add mod">
          <ac:chgData name="Ryan Liu" userId="0e6b04e675fb75c6" providerId="LiveId" clId="{8A5FA7EC-1447-41BE-A905-38F6D1BF2529}" dt="2024-06-03T23:32:13.688" v="2469" actId="1076"/>
          <ac:picMkLst>
            <pc:docMk/>
            <pc:sldMk cId="897675528" sldId="4576"/>
            <ac:picMk id="7" creationId="{B82B5999-6035-9838-C855-4E2E46C57000}"/>
          </ac:picMkLst>
        </pc:picChg>
        <pc:picChg chg="add mod">
          <ac:chgData name="Ryan Liu" userId="0e6b04e675fb75c6" providerId="LiveId" clId="{8A5FA7EC-1447-41BE-A905-38F6D1BF2529}" dt="2024-06-03T23:35:04.926" v="2483" actId="1076"/>
          <ac:picMkLst>
            <pc:docMk/>
            <pc:sldMk cId="897675528" sldId="4576"/>
            <ac:picMk id="9" creationId="{93B8523B-BDA5-0525-CE8E-6E922FFF6C01}"/>
          </ac:picMkLst>
        </pc:picChg>
      </pc:sldChg>
      <pc:sldChg chg="modSp new mod ord setBg">
        <pc:chgData name="Ryan Liu" userId="0e6b04e675fb75c6" providerId="LiveId" clId="{8A5FA7EC-1447-41BE-A905-38F6D1BF2529}" dt="2024-06-03T23:46:04.172" v="2563"/>
        <pc:sldMkLst>
          <pc:docMk/>
          <pc:sldMk cId="3127944099" sldId="4577"/>
        </pc:sldMkLst>
        <pc:spChg chg="mod">
          <ac:chgData name="Ryan Liu" userId="0e6b04e675fb75c6" providerId="LiveId" clId="{8A5FA7EC-1447-41BE-A905-38F6D1BF2529}" dt="2024-06-03T23:39:43.792" v="2494" actId="20577"/>
          <ac:spMkLst>
            <pc:docMk/>
            <pc:sldMk cId="3127944099" sldId="4577"/>
            <ac:spMk id="2" creationId="{22A43314-3268-CAA5-A01D-662DEB5AEF32}"/>
          </ac:spMkLst>
        </pc:spChg>
        <pc:spChg chg="mod">
          <ac:chgData name="Ryan Liu" userId="0e6b04e675fb75c6" providerId="LiveId" clId="{8A5FA7EC-1447-41BE-A905-38F6D1BF2529}" dt="2024-06-03T23:45:05.525" v="2560" actId="207"/>
          <ac:spMkLst>
            <pc:docMk/>
            <pc:sldMk cId="3127944099" sldId="4577"/>
            <ac:spMk id="3" creationId="{AEFCEEC6-4395-D9C9-44C2-A367CD155DFA}"/>
          </ac:spMkLst>
        </pc:spChg>
      </pc:sldChg>
      <pc:sldChg chg="addSp delSp modSp new mod setBg">
        <pc:chgData name="Ryan Liu" userId="0e6b04e675fb75c6" providerId="LiveId" clId="{8A5FA7EC-1447-41BE-A905-38F6D1BF2529}" dt="2024-06-03T23:47:22.133" v="2599" actId="1076"/>
        <pc:sldMkLst>
          <pc:docMk/>
          <pc:sldMk cId="2216421416" sldId="4578"/>
        </pc:sldMkLst>
        <pc:spChg chg="mod">
          <ac:chgData name="Ryan Liu" userId="0e6b04e675fb75c6" providerId="LiveId" clId="{8A5FA7EC-1447-41BE-A905-38F6D1BF2529}" dt="2024-06-03T23:47:20.299" v="2598" actId="14100"/>
          <ac:spMkLst>
            <pc:docMk/>
            <pc:sldMk cId="2216421416" sldId="4578"/>
            <ac:spMk id="2" creationId="{18D4E04B-E1CE-B835-94A6-00B834C4574E}"/>
          </ac:spMkLst>
        </pc:spChg>
        <pc:spChg chg="del">
          <ac:chgData name="Ryan Liu" userId="0e6b04e675fb75c6" providerId="LiveId" clId="{8A5FA7EC-1447-41BE-A905-38F6D1BF2529}" dt="2024-06-03T23:46:38.906" v="2566" actId="22"/>
          <ac:spMkLst>
            <pc:docMk/>
            <pc:sldMk cId="2216421416" sldId="4578"/>
            <ac:spMk id="3" creationId="{0053C927-B5B5-FF89-667C-0E9A345F959B}"/>
          </ac:spMkLst>
        </pc:spChg>
        <pc:picChg chg="add mod ord modCrop">
          <ac:chgData name="Ryan Liu" userId="0e6b04e675fb75c6" providerId="LiveId" clId="{8A5FA7EC-1447-41BE-A905-38F6D1BF2529}" dt="2024-06-03T23:47:22.133" v="2599" actId="1076"/>
          <ac:picMkLst>
            <pc:docMk/>
            <pc:sldMk cId="2216421416" sldId="4578"/>
            <ac:picMk id="5" creationId="{E4500848-0742-E3A4-B2DF-647DE8815084}"/>
          </ac:picMkLst>
        </pc:picChg>
      </pc:sldChg>
      <pc:sldChg chg="new del">
        <pc:chgData name="Ryan Liu" userId="0e6b04e675fb75c6" providerId="LiveId" clId="{8A5FA7EC-1447-41BE-A905-38F6D1BF2529}" dt="2024-06-03T23:58:18.336" v="2733" actId="47"/>
        <pc:sldMkLst>
          <pc:docMk/>
          <pc:sldMk cId="3846052983" sldId="4579"/>
        </pc:sldMkLst>
      </pc:sldChg>
      <pc:sldChg chg="modSp new mod setBg">
        <pc:chgData name="Ryan Liu" userId="0e6b04e675fb75c6" providerId="LiveId" clId="{8A5FA7EC-1447-41BE-A905-38F6D1BF2529}" dt="2024-06-03T23:55:44.465" v="2652" actId="27636"/>
        <pc:sldMkLst>
          <pc:docMk/>
          <pc:sldMk cId="2130624306" sldId="4580"/>
        </pc:sldMkLst>
        <pc:spChg chg="mod">
          <ac:chgData name="Ryan Liu" userId="0e6b04e675fb75c6" providerId="LiveId" clId="{8A5FA7EC-1447-41BE-A905-38F6D1BF2529}" dt="2024-06-03T23:50:28.953" v="2617" actId="20577"/>
          <ac:spMkLst>
            <pc:docMk/>
            <pc:sldMk cId="2130624306" sldId="4580"/>
            <ac:spMk id="2" creationId="{D452FF66-8D37-0573-86AC-B248CFA923E0}"/>
          </ac:spMkLst>
        </pc:spChg>
        <pc:spChg chg="mod">
          <ac:chgData name="Ryan Liu" userId="0e6b04e675fb75c6" providerId="LiveId" clId="{8A5FA7EC-1447-41BE-A905-38F6D1BF2529}" dt="2024-06-03T23:55:44.465" v="2652" actId="27636"/>
          <ac:spMkLst>
            <pc:docMk/>
            <pc:sldMk cId="2130624306" sldId="4580"/>
            <ac:spMk id="3" creationId="{CBBEA034-7807-3E7D-7A63-0831843ABCEE}"/>
          </ac:spMkLst>
        </pc:spChg>
      </pc:sldChg>
      <pc:sldChg chg="addSp delSp modSp new mod setBg">
        <pc:chgData name="Ryan Liu" userId="0e6b04e675fb75c6" providerId="LiveId" clId="{8A5FA7EC-1447-41BE-A905-38F6D1BF2529}" dt="2024-06-04T02:28:45.211" v="2736" actId="1076"/>
        <pc:sldMkLst>
          <pc:docMk/>
          <pc:sldMk cId="2633978973" sldId="4581"/>
        </pc:sldMkLst>
        <pc:spChg chg="mod">
          <ac:chgData name="Ryan Liu" userId="0e6b04e675fb75c6" providerId="LiveId" clId="{8A5FA7EC-1447-41BE-A905-38F6D1BF2529}" dt="2024-06-04T02:28:45.211" v="2736" actId="1076"/>
          <ac:spMkLst>
            <pc:docMk/>
            <pc:sldMk cId="2633978973" sldId="4581"/>
            <ac:spMk id="2" creationId="{6A95E894-A3C1-F042-9569-9FE7F2DA6FF8}"/>
          </ac:spMkLst>
        </pc:spChg>
        <pc:spChg chg="del">
          <ac:chgData name="Ryan Liu" userId="0e6b04e675fb75c6" providerId="LiveId" clId="{8A5FA7EC-1447-41BE-A905-38F6D1BF2529}" dt="2024-06-03T23:55:55.488" v="2654" actId="22"/>
          <ac:spMkLst>
            <pc:docMk/>
            <pc:sldMk cId="2633978973" sldId="4581"/>
            <ac:spMk id="3" creationId="{B1ECD29C-3DAB-443E-D8CD-E24C2CD82A2D}"/>
          </ac:spMkLst>
        </pc:spChg>
        <pc:picChg chg="add mod ord">
          <ac:chgData name="Ryan Liu" userId="0e6b04e675fb75c6" providerId="LiveId" clId="{8A5FA7EC-1447-41BE-A905-38F6D1BF2529}" dt="2024-06-04T02:28:42.275" v="2735" actId="14100"/>
          <ac:picMkLst>
            <pc:docMk/>
            <pc:sldMk cId="2633978973" sldId="4581"/>
            <ac:picMk id="5" creationId="{BAE6B358-65B7-D438-8D06-9EBF187C2717}"/>
          </ac:picMkLst>
        </pc:picChg>
      </pc:sldChg>
      <pc:sldChg chg="addSp delSp modSp new mod setBg">
        <pc:chgData name="Ryan Liu" userId="0e6b04e675fb75c6" providerId="LiveId" clId="{8A5FA7EC-1447-41BE-A905-38F6D1BF2529}" dt="2024-06-04T02:28:53.661" v="2738" actId="14100"/>
        <pc:sldMkLst>
          <pc:docMk/>
          <pc:sldMk cId="3148206965" sldId="4582"/>
        </pc:sldMkLst>
        <pc:spChg chg="mod">
          <ac:chgData name="Ryan Liu" userId="0e6b04e675fb75c6" providerId="LiveId" clId="{8A5FA7EC-1447-41BE-A905-38F6D1BF2529}" dt="2024-06-03T23:57:49.385" v="2730" actId="14100"/>
          <ac:spMkLst>
            <pc:docMk/>
            <pc:sldMk cId="3148206965" sldId="4582"/>
            <ac:spMk id="2" creationId="{B3867B77-1C11-5F9C-1D89-051FF8FF31BC}"/>
          </ac:spMkLst>
        </pc:spChg>
        <pc:spChg chg="del">
          <ac:chgData name="Ryan Liu" userId="0e6b04e675fb75c6" providerId="LiveId" clId="{8A5FA7EC-1447-41BE-A905-38F6D1BF2529}" dt="2024-06-03T23:57:36.742" v="2725" actId="22"/>
          <ac:spMkLst>
            <pc:docMk/>
            <pc:sldMk cId="3148206965" sldId="4582"/>
            <ac:spMk id="3" creationId="{4DA0D169-5A08-BD3A-934B-90EC6C5C3B04}"/>
          </ac:spMkLst>
        </pc:spChg>
        <pc:picChg chg="add mod ord">
          <ac:chgData name="Ryan Liu" userId="0e6b04e675fb75c6" providerId="LiveId" clId="{8A5FA7EC-1447-41BE-A905-38F6D1BF2529}" dt="2024-06-04T02:28:53.661" v="2738" actId="14100"/>
          <ac:picMkLst>
            <pc:docMk/>
            <pc:sldMk cId="3148206965" sldId="4582"/>
            <ac:picMk id="5" creationId="{16100BB5-69B7-0226-8FAB-7B1D671170F7}"/>
          </ac:picMkLst>
        </pc:picChg>
      </pc:sldChg>
    </pc:docChg>
  </pc:docChgLst>
  <pc:docChgLst>
    <pc:chgData clId="Web-{52E6D772-8F44-4EEC-9EEF-9786A1F6CF16}"/>
    <pc:docChg chg="modSld">
      <pc:chgData name="" userId="" providerId="" clId="Web-{52E6D772-8F44-4EEC-9EEF-9786A1F6CF16}" dt="2024-06-17T22:28:11.201" v="3" actId="20577"/>
      <pc:docMkLst>
        <pc:docMk/>
      </pc:docMkLst>
      <pc:sldChg chg="modSp">
        <pc:chgData name="" userId="" providerId="" clId="Web-{52E6D772-8F44-4EEC-9EEF-9786A1F6CF16}" dt="2024-06-17T22:28:11.201" v="3" actId="20577"/>
        <pc:sldMkLst>
          <pc:docMk/>
          <pc:sldMk cId="2265184079" sldId="256"/>
        </pc:sldMkLst>
        <pc:spChg chg="mod">
          <ac:chgData name="" userId="" providerId="" clId="Web-{52E6D772-8F44-4EEC-9EEF-9786A1F6CF16}" dt="2024-06-17T22:28:11.201" v="3" actId="20577"/>
          <ac:spMkLst>
            <pc:docMk/>
            <pc:sldMk cId="2265184079" sldId="256"/>
            <ac:spMk id="2" creationId="{3651BF6C-46A0-7A63-2B0B-F85C0CE61B84}"/>
          </ac:spMkLst>
        </pc:spChg>
      </pc:sldChg>
    </pc:docChg>
  </pc:docChgLst>
  <pc:docChgLst>
    <pc:chgData name="Ryan Liu" userId="0e6b04e675fb75c6" providerId="Windows Live" clId="Web-{C2B364E0-0418-4656-BB4D-C342A3554249}"/>
    <pc:docChg chg="addSld delSld modSld">
      <pc:chgData name="Ryan Liu" userId="0e6b04e675fb75c6" providerId="Windows Live" clId="Web-{C2B364E0-0418-4656-BB4D-C342A3554249}" dt="2024-07-08T22:44:05.872" v="512" actId="20577"/>
      <pc:docMkLst>
        <pc:docMk/>
      </pc:docMkLst>
      <pc:sldChg chg="modSp">
        <pc:chgData name="Ryan Liu" userId="0e6b04e675fb75c6" providerId="Windows Live" clId="Web-{C2B364E0-0418-4656-BB4D-C342A3554249}" dt="2024-07-08T21:57:05.948" v="54" actId="20577"/>
        <pc:sldMkLst>
          <pc:docMk/>
          <pc:sldMk cId="2265184079" sldId="256"/>
        </pc:sldMkLst>
        <pc:spChg chg="mod">
          <ac:chgData name="Ryan Liu" userId="0e6b04e675fb75c6" providerId="Windows Live" clId="Web-{C2B364E0-0418-4656-BB4D-C342A3554249}" dt="2024-07-08T21:57:05.948" v="54" actId="20577"/>
          <ac:spMkLst>
            <pc:docMk/>
            <pc:sldMk cId="2265184079" sldId="256"/>
            <ac:spMk id="2" creationId="{3651BF6C-46A0-7A63-2B0B-F85C0CE61B84}"/>
          </ac:spMkLst>
        </pc:spChg>
        <pc:spChg chg="mod">
          <ac:chgData name="Ryan Liu" userId="0e6b04e675fb75c6" providerId="Windows Live" clId="Web-{C2B364E0-0418-4656-BB4D-C342A3554249}" dt="2024-07-08T21:46:25.275" v="5" actId="20577"/>
          <ac:spMkLst>
            <pc:docMk/>
            <pc:sldMk cId="2265184079" sldId="256"/>
            <ac:spMk id="3" creationId="{BF758FD3-10DE-E4CE-C4FD-36D71C6F3E76}"/>
          </ac:spMkLst>
        </pc:spChg>
      </pc:sldChg>
      <pc:sldChg chg="modSp">
        <pc:chgData name="Ryan Liu" userId="0e6b04e675fb75c6" providerId="Windows Live" clId="Web-{C2B364E0-0418-4656-BB4D-C342A3554249}" dt="2024-07-08T21:52:26.151" v="37" actId="20577"/>
        <pc:sldMkLst>
          <pc:docMk/>
          <pc:sldMk cId="897675528" sldId="4576"/>
        </pc:sldMkLst>
        <pc:spChg chg="mod">
          <ac:chgData name="Ryan Liu" userId="0e6b04e675fb75c6" providerId="Windows Live" clId="Web-{C2B364E0-0418-4656-BB4D-C342A3554249}" dt="2024-07-08T21:51:10.963" v="15" actId="20577"/>
          <ac:spMkLst>
            <pc:docMk/>
            <pc:sldMk cId="897675528" sldId="4576"/>
            <ac:spMk id="2" creationId="{43408BE9-28C4-8ED5-C801-C95726F53A7E}"/>
          </ac:spMkLst>
        </pc:spChg>
        <pc:spChg chg="mod">
          <ac:chgData name="Ryan Liu" userId="0e6b04e675fb75c6" providerId="Windows Live" clId="Web-{C2B364E0-0418-4656-BB4D-C342A3554249}" dt="2024-07-08T21:52:26.151" v="37" actId="20577"/>
          <ac:spMkLst>
            <pc:docMk/>
            <pc:sldMk cId="897675528" sldId="4576"/>
            <ac:spMk id="4" creationId="{EC75D639-723F-2234-F17D-832543FA0C5B}"/>
          </ac:spMkLst>
        </pc:spChg>
      </pc:sldChg>
      <pc:sldChg chg="delSp modSp delAnim">
        <pc:chgData name="Ryan Liu" userId="0e6b04e675fb75c6" providerId="Windows Live" clId="Web-{C2B364E0-0418-4656-BB4D-C342A3554249}" dt="2024-07-08T22:08:05.809" v="151" actId="1076"/>
        <pc:sldMkLst>
          <pc:docMk/>
          <pc:sldMk cId="1666171798" sldId="4583"/>
        </pc:sldMkLst>
        <pc:spChg chg="mod">
          <ac:chgData name="Ryan Liu" userId="0e6b04e675fb75c6" providerId="Windows Live" clId="Web-{C2B364E0-0418-4656-BB4D-C342A3554249}" dt="2024-07-08T22:08:05.809" v="151" actId="1076"/>
          <ac:spMkLst>
            <pc:docMk/>
            <pc:sldMk cId="1666171798" sldId="4583"/>
            <ac:spMk id="2" creationId="{43408BE9-28C4-8ED5-C801-C95726F53A7E}"/>
          </ac:spMkLst>
        </pc:spChg>
        <pc:spChg chg="del">
          <ac:chgData name="Ryan Liu" userId="0e6b04e675fb75c6" providerId="Windows Live" clId="Web-{C2B364E0-0418-4656-BB4D-C342A3554249}" dt="2024-07-08T21:58:02.136" v="68"/>
          <ac:spMkLst>
            <pc:docMk/>
            <pc:sldMk cId="1666171798" sldId="4583"/>
            <ac:spMk id="3" creationId="{518C0252-D58A-8079-1CE1-87CC1A727F45}"/>
          </ac:spMkLst>
        </pc:spChg>
        <pc:spChg chg="mod">
          <ac:chgData name="Ryan Liu" userId="0e6b04e675fb75c6" providerId="Windows Live" clId="Web-{C2B364E0-0418-4656-BB4D-C342A3554249}" dt="2024-07-08T22:00:54.074" v="105" actId="20577"/>
          <ac:spMkLst>
            <pc:docMk/>
            <pc:sldMk cId="1666171798" sldId="4583"/>
            <ac:spMk id="5" creationId="{9FBC5E67-6D36-EF91-E7A2-B14C0DA258DF}"/>
          </ac:spMkLst>
        </pc:spChg>
        <pc:graphicFrameChg chg="del">
          <ac:chgData name="Ryan Liu" userId="0e6b04e675fb75c6" providerId="Windows Live" clId="Web-{C2B364E0-0418-4656-BB4D-C342A3554249}" dt="2024-07-08T21:57:54.026" v="66"/>
          <ac:graphicFrameMkLst>
            <pc:docMk/>
            <pc:sldMk cId="1666171798" sldId="4583"/>
            <ac:graphicFrameMk id="4" creationId="{7C15B0A3-1983-ACCE-34B2-BEEAC512464D}"/>
          </ac:graphicFrameMkLst>
        </pc:graphicFrameChg>
      </pc:sldChg>
      <pc:sldChg chg="addSp modSp addAnim delAnim">
        <pc:chgData name="Ryan Liu" userId="0e6b04e675fb75c6" providerId="Windows Live" clId="Web-{C2B364E0-0418-4656-BB4D-C342A3554249}" dt="2024-07-08T22:31:37.605" v="335" actId="20577"/>
        <pc:sldMkLst>
          <pc:docMk/>
          <pc:sldMk cId="3759498312" sldId="4584"/>
        </pc:sldMkLst>
        <pc:spChg chg="mod">
          <ac:chgData name="Ryan Liu" userId="0e6b04e675fb75c6" providerId="Windows Live" clId="Web-{C2B364E0-0418-4656-BB4D-C342A3554249}" dt="2024-07-08T22:10:18.075" v="187" actId="20577"/>
          <ac:spMkLst>
            <pc:docMk/>
            <pc:sldMk cId="3759498312" sldId="4584"/>
            <ac:spMk id="2" creationId="{43408BE9-28C4-8ED5-C801-C95726F53A7E}"/>
          </ac:spMkLst>
        </pc:spChg>
        <pc:spChg chg="mod">
          <ac:chgData name="Ryan Liu" userId="0e6b04e675fb75c6" providerId="Windows Live" clId="Web-{C2B364E0-0418-4656-BB4D-C342A3554249}" dt="2024-07-08T22:31:37.605" v="335" actId="20577"/>
          <ac:spMkLst>
            <pc:docMk/>
            <pc:sldMk cId="3759498312" sldId="4584"/>
            <ac:spMk id="4" creationId="{3615C6F2-82BD-67A1-B7DC-44B36F082637}"/>
          </ac:spMkLst>
        </pc:spChg>
        <pc:graphicFrameChg chg="add mod modGraphic">
          <ac:chgData name="Ryan Liu" userId="0e6b04e675fb75c6" providerId="Windows Live" clId="Web-{C2B364E0-0418-4656-BB4D-C342A3554249}" dt="2024-07-08T22:09:44.434" v="182" actId="1076"/>
          <ac:graphicFrameMkLst>
            <pc:docMk/>
            <pc:sldMk cId="3759498312" sldId="4584"/>
            <ac:graphicFrameMk id="5" creationId="{E5088357-C1D3-CF5F-3934-FCF6DD988FA5}"/>
          </ac:graphicFrameMkLst>
        </pc:graphicFrameChg>
      </pc:sldChg>
      <pc:sldChg chg="modSp">
        <pc:chgData name="Ryan Liu" userId="0e6b04e675fb75c6" providerId="Windows Live" clId="Web-{C2B364E0-0418-4656-BB4D-C342A3554249}" dt="2024-07-08T22:39:15.231" v="470" actId="1076"/>
        <pc:sldMkLst>
          <pc:docMk/>
          <pc:sldMk cId="4257385300" sldId="4588"/>
        </pc:sldMkLst>
        <pc:spChg chg="mod">
          <ac:chgData name="Ryan Liu" userId="0e6b04e675fb75c6" providerId="Windows Live" clId="Web-{C2B364E0-0418-4656-BB4D-C342A3554249}" dt="2024-07-08T22:30:59.667" v="326" actId="20577"/>
          <ac:spMkLst>
            <pc:docMk/>
            <pc:sldMk cId="4257385300" sldId="4588"/>
            <ac:spMk id="2" creationId="{43408BE9-28C4-8ED5-C801-C95726F53A7E}"/>
          </ac:spMkLst>
        </pc:spChg>
        <pc:spChg chg="mod">
          <ac:chgData name="Ryan Liu" userId="0e6b04e675fb75c6" providerId="Windows Live" clId="Web-{C2B364E0-0418-4656-BB4D-C342A3554249}" dt="2024-07-08T22:39:15.231" v="470" actId="1076"/>
          <ac:spMkLst>
            <pc:docMk/>
            <pc:sldMk cId="4257385300" sldId="4588"/>
            <ac:spMk id="4" creationId="{3615C6F2-82BD-67A1-B7DC-44B36F082637}"/>
          </ac:spMkLst>
        </pc:spChg>
      </pc:sldChg>
      <pc:sldChg chg="del">
        <pc:chgData name="Ryan Liu" userId="0e6b04e675fb75c6" providerId="Windows Live" clId="Web-{C2B364E0-0418-4656-BB4D-C342A3554249}" dt="2024-07-08T22:42:01.996" v="472"/>
        <pc:sldMkLst>
          <pc:docMk/>
          <pc:sldMk cId="2030562395" sldId="4589"/>
        </pc:sldMkLst>
      </pc:sldChg>
      <pc:sldChg chg="addSp delSp modSp add replId">
        <pc:chgData name="Ryan Liu" userId="0e6b04e675fb75c6" providerId="Windows Live" clId="Web-{C2B364E0-0418-4656-BB4D-C342A3554249}" dt="2024-07-08T22:24:19.686" v="246" actId="20577"/>
        <pc:sldMkLst>
          <pc:docMk/>
          <pc:sldMk cId="3894800904" sldId="4590"/>
        </pc:sldMkLst>
        <pc:spChg chg="mod">
          <ac:chgData name="Ryan Liu" userId="0e6b04e675fb75c6" providerId="Windows Live" clId="Web-{C2B364E0-0418-4656-BB4D-C342A3554249}" dt="2024-07-08T21:56:04.401" v="44" actId="1076"/>
          <ac:spMkLst>
            <pc:docMk/>
            <pc:sldMk cId="3894800904" sldId="4590"/>
            <ac:spMk id="2" creationId="{43408BE9-28C4-8ED5-C801-C95726F53A7E}"/>
          </ac:spMkLst>
        </pc:spChg>
        <pc:spChg chg="mod">
          <ac:chgData name="Ryan Liu" userId="0e6b04e675fb75c6" providerId="Windows Live" clId="Web-{C2B364E0-0418-4656-BB4D-C342A3554249}" dt="2024-07-08T21:55:42.182" v="40" actId="20577"/>
          <ac:spMkLst>
            <pc:docMk/>
            <pc:sldMk cId="3894800904" sldId="4590"/>
            <ac:spMk id="4" creationId="{EC75D639-723F-2234-F17D-832543FA0C5B}"/>
          </ac:spMkLst>
        </pc:spChg>
        <pc:spChg chg="add del mod">
          <ac:chgData name="Ryan Liu" userId="0e6b04e675fb75c6" providerId="Windows Live" clId="Web-{C2B364E0-0418-4656-BB4D-C342A3554249}" dt="2024-07-08T22:21:38.498" v="198"/>
          <ac:spMkLst>
            <pc:docMk/>
            <pc:sldMk cId="3894800904" sldId="4590"/>
            <ac:spMk id="5" creationId="{92305950-7617-6A9A-8EBD-09664F25D7F3}"/>
          </ac:spMkLst>
        </pc:spChg>
        <pc:spChg chg="add del">
          <ac:chgData name="Ryan Liu" userId="0e6b04e675fb75c6" providerId="Windows Live" clId="Web-{C2B364E0-0418-4656-BB4D-C342A3554249}" dt="2024-07-08T22:22:52.310" v="203"/>
          <ac:spMkLst>
            <pc:docMk/>
            <pc:sldMk cId="3894800904" sldId="4590"/>
            <ac:spMk id="6" creationId="{C8A5E514-DBA1-FF0A-71A9-545E3141ADB9}"/>
          </ac:spMkLst>
        </pc:spChg>
        <pc:spChg chg="add mod">
          <ac:chgData name="Ryan Liu" userId="0e6b04e675fb75c6" providerId="Windows Live" clId="Web-{C2B364E0-0418-4656-BB4D-C342A3554249}" dt="2024-07-08T22:23:34.029" v="223" actId="1076"/>
          <ac:spMkLst>
            <pc:docMk/>
            <pc:sldMk cId="3894800904" sldId="4590"/>
            <ac:spMk id="7" creationId="{4FD5D0D5-5CAB-2649-F86E-8EA0A7202113}"/>
          </ac:spMkLst>
        </pc:spChg>
        <pc:spChg chg="add mod">
          <ac:chgData name="Ryan Liu" userId="0e6b04e675fb75c6" providerId="Windows Live" clId="Web-{C2B364E0-0418-4656-BB4D-C342A3554249}" dt="2024-07-08T22:24:19.686" v="246" actId="20577"/>
          <ac:spMkLst>
            <pc:docMk/>
            <pc:sldMk cId="3894800904" sldId="4590"/>
            <ac:spMk id="8" creationId="{A394FA09-BDF5-DE5C-8A46-66D5F2809D1D}"/>
          </ac:spMkLst>
        </pc:spChg>
        <pc:picChg chg="add mod">
          <ac:chgData name="Ryan Liu" userId="0e6b04e675fb75c6" providerId="Windows Live" clId="Web-{C2B364E0-0418-4656-BB4D-C342A3554249}" dt="2024-07-08T21:56:30.729" v="51" actId="14100"/>
          <ac:picMkLst>
            <pc:docMk/>
            <pc:sldMk cId="3894800904" sldId="4590"/>
            <ac:picMk id="3" creationId="{01FE0B0C-1553-D666-2FA5-0DF83098BE9B}"/>
          </ac:picMkLst>
        </pc:picChg>
      </pc:sldChg>
      <pc:sldChg chg="add del replId">
        <pc:chgData name="Ryan Liu" userId="0e6b04e675fb75c6" providerId="Windows Live" clId="Web-{C2B364E0-0418-4656-BB4D-C342A3554249}" dt="2024-07-08T22:41:58.184" v="471"/>
        <pc:sldMkLst>
          <pc:docMk/>
          <pc:sldMk cId="73273279" sldId="4591"/>
        </pc:sldMkLst>
      </pc:sldChg>
      <pc:sldChg chg="delSp modSp add replId delAnim">
        <pc:chgData name="Ryan Liu" userId="0e6b04e675fb75c6" providerId="Windows Live" clId="Web-{C2B364E0-0418-4656-BB4D-C342A3554249}" dt="2024-07-08T22:34:18.793" v="397" actId="20577"/>
        <pc:sldMkLst>
          <pc:docMk/>
          <pc:sldMk cId="2147416344" sldId="4592"/>
        </pc:sldMkLst>
        <pc:spChg chg="mod">
          <ac:chgData name="Ryan Liu" userId="0e6b04e675fb75c6" providerId="Windows Live" clId="Web-{C2B364E0-0418-4656-BB4D-C342A3554249}" dt="2024-07-08T22:33:27.386" v="373" actId="20577"/>
          <ac:spMkLst>
            <pc:docMk/>
            <pc:sldMk cId="2147416344" sldId="4592"/>
            <ac:spMk id="2" creationId="{43408BE9-28C4-8ED5-C801-C95726F53A7E}"/>
          </ac:spMkLst>
        </pc:spChg>
        <pc:spChg chg="mod">
          <ac:chgData name="Ryan Liu" userId="0e6b04e675fb75c6" providerId="Windows Live" clId="Web-{C2B364E0-0418-4656-BB4D-C342A3554249}" dt="2024-07-08T22:34:18.793" v="397" actId="20577"/>
          <ac:spMkLst>
            <pc:docMk/>
            <pc:sldMk cId="2147416344" sldId="4592"/>
            <ac:spMk id="4" creationId="{3615C6F2-82BD-67A1-B7DC-44B36F082637}"/>
          </ac:spMkLst>
        </pc:spChg>
        <pc:graphicFrameChg chg="del mod modGraphic">
          <ac:chgData name="Ryan Liu" userId="0e6b04e675fb75c6" providerId="Windows Live" clId="Web-{C2B364E0-0418-4656-BB4D-C342A3554249}" dt="2024-07-08T22:33:35.230" v="376"/>
          <ac:graphicFrameMkLst>
            <pc:docMk/>
            <pc:sldMk cId="2147416344" sldId="4592"/>
            <ac:graphicFrameMk id="5" creationId="{E5088357-C1D3-CF5F-3934-FCF6DD988FA5}"/>
          </ac:graphicFrameMkLst>
        </pc:graphicFrameChg>
      </pc:sldChg>
      <pc:sldChg chg="modSp add del replId">
        <pc:chgData name="Ryan Liu" userId="0e6b04e675fb75c6" providerId="Windows Live" clId="Web-{C2B364E0-0418-4656-BB4D-C342A3554249}" dt="2024-07-08T22:22:18.357" v="201"/>
        <pc:sldMkLst>
          <pc:docMk/>
          <pc:sldMk cId="3488437189" sldId="4592"/>
        </pc:sldMkLst>
        <pc:spChg chg="mod">
          <ac:chgData name="Ryan Liu" userId="0e6b04e675fb75c6" providerId="Windows Live" clId="Web-{C2B364E0-0418-4656-BB4D-C342A3554249}" dt="2024-07-08T22:22:14.388" v="200" actId="20577"/>
          <ac:spMkLst>
            <pc:docMk/>
            <pc:sldMk cId="3488437189" sldId="4592"/>
            <ac:spMk id="2" creationId="{43408BE9-28C4-8ED5-C801-C95726F53A7E}"/>
          </ac:spMkLst>
        </pc:spChg>
      </pc:sldChg>
      <pc:sldChg chg="new del">
        <pc:chgData name="Ryan Liu" userId="0e6b04e675fb75c6" providerId="Windows Live" clId="Web-{C2B364E0-0418-4656-BB4D-C342A3554249}" dt="2024-07-08T22:42:34.059" v="475"/>
        <pc:sldMkLst>
          <pc:docMk/>
          <pc:sldMk cId="3957527571" sldId="4593"/>
        </pc:sldMkLst>
      </pc:sldChg>
      <pc:sldChg chg="modSp add replId">
        <pc:chgData name="Ryan Liu" userId="0e6b04e675fb75c6" providerId="Windows Live" clId="Web-{C2B364E0-0418-4656-BB4D-C342A3554249}" dt="2024-07-08T22:44:05.872" v="512" actId="20577"/>
        <pc:sldMkLst>
          <pc:docMk/>
          <pc:sldMk cId="3881987348" sldId="4594"/>
        </pc:sldMkLst>
        <pc:spChg chg="mod">
          <ac:chgData name="Ryan Liu" userId="0e6b04e675fb75c6" providerId="Windows Live" clId="Web-{C2B364E0-0418-4656-BB4D-C342A3554249}" dt="2024-07-08T22:43:26.043" v="485" actId="20577"/>
          <ac:spMkLst>
            <pc:docMk/>
            <pc:sldMk cId="3881987348" sldId="4594"/>
            <ac:spMk id="2" creationId="{43408BE9-28C4-8ED5-C801-C95726F53A7E}"/>
          </ac:spMkLst>
        </pc:spChg>
        <pc:spChg chg="mod">
          <ac:chgData name="Ryan Liu" userId="0e6b04e675fb75c6" providerId="Windows Live" clId="Web-{C2B364E0-0418-4656-BB4D-C342A3554249}" dt="2024-07-08T22:44:05.872" v="512" actId="20577"/>
          <ac:spMkLst>
            <pc:docMk/>
            <pc:sldMk cId="3881987348" sldId="4594"/>
            <ac:spMk id="4" creationId="{3615C6F2-82BD-67A1-B7DC-44B36F082637}"/>
          </ac:spMkLst>
        </pc:spChg>
      </pc:sldChg>
    </pc:docChg>
  </pc:docChgLst>
  <pc:docChgLst>
    <pc:chgData name="Ryan Liu" userId="0e6b04e675fb75c6" providerId="Windows Live" clId="Web-{7353DA4B-8B73-4867-BB52-BBC61241B810}"/>
    <pc:docChg chg="addSld delSld">
      <pc:chgData name="Ryan Liu" userId="0e6b04e675fb75c6" providerId="Windows Live" clId="Web-{7353DA4B-8B73-4867-BB52-BBC61241B810}" dt="2024-06-10T22:05:39.373" v="1"/>
      <pc:docMkLst>
        <pc:docMk/>
      </pc:docMkLst>
      <pc:sldChg chg="new del">
        <pc:chgData name="Ryan Liu" userId="0e6b04e675fb75c6" providerId="Windows Live" clId="Web-{7353DA4B-8B73-4867-BB52-BBC61241B810}" dt="2024-06-10T22:05:39.373" v="1"/>
        <pc:sldMkLst>
          <pc:docMk/>
          <pc:sldMk cId="1503664568" sldId="4583"/>
        </pc:sldMkLst>
      </pc:sldChg>
    </pc:docChg>
  </pc:docChgLst>
  <pc:docChgLst>
    <pc:chgData name="Ryan Liu" userId="0e6b04e675fb75c6" providerId="Windows Live" clId="Web-{B929554A-53DF-4781-9973-40405DF4BBBE}"/>
    <pc:docChg chg="addSld modSld">
      <pc:chgData name="Ryan Liu" userId="0e6b04e675fb75c6" providerId="Windows Live" clId="Web-{B929554A-53DF-4781-9973-40405DF4BBBE}" dt="2024-06-10T22:12:42.887" v="20"/>
      <pc:docMkLst>
        <pc:docMk/>
      </pc:docMkLst>
      <pc:sldChg chg="modSp">
        <pc:chgData name="Ryan Liu" userId="0e6b04e675fb75c6" providerId="Windows Live" clId="Web-{B929554A-53DF-4781-9973-40405DF4BBBE}" dt="2024-06-10T22:12:27.793" v="19" actId="20577"/>
        <pc:sldMkLst>
          <pc:docMk/>
          <pc:sldMk cId="2265184079" sldId="256"/>
        </pc:sldMkLst>
        <pc:spChg chg="mod">
          <ac:chgData name="Ryan Liu" userId="0e6b04e675fb75c6" providerId="Windows Live" clId="Web-{B929554A-53DF-4781-9973-40405DF4BBBE}" dt="2024-06-10T22:12:24.043" v="18" actId="20577"/>
          <ac:spMkLst>
            <pc:docMk/>
            <pc:sldMk cId="2265184079" sldId="256"/>
            <ac:spMk id="2" creationId="{3651BF6C-46A0-7A63-2B0B-F85C0CE61B84}"/>
          </ac:spMkLst>
        </pc:spChg>
        <pc:spChg chg="mod">
          <ac:chgData name="Ryan Liu" userId="0e6b04e675fb75c6" providerId="Windows Live" clId="Web-{B929554A-53DF-4781-9973-40405DF4BBBE}" dt="2024-06-10T22:12:27.793" v="19" actId="20577"/>
          <ac:spMkLst>
            <pc:docMk/>
            <pc:sldMk cId="2265184079" sldId="256"/>
            <ac:spMk id="3" creationId="{BF758FD3-10DE-E4CE-C4FD-36D71C6F3E76}"/>
          </ac:spMkLst>
        </pc:spChg>
      </pc:sldChg>
      <pc:sldChg chg="add replId">
        <pc:chgData name="Ryan Liu" userId="0e6b04e675fb75c6" providerId="Windows Live" clId="Web-{B929554A-53DF-4781-9973-40405DF4BBBE}" dt="2024-06-10T22:12:42.887" v="20"/>
        <pc:sldMkLst>
          <pc:docMk/>
          <pc:sldMk cId="805369942" sldId="4583"/>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741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877223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64440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298098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981549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738971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538893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0864441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660298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2E57-028A-188C-FFA1-5F05BEF1E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671888-AADD-7DF9-36CB-3C3A99427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D4F59-EDF4-E421-7E33-0EB3CBDE94E0}"/>
              </a:ext>
            </a:extLst>
          </p:cNvPr>
          <p:cNvSpPr>
            <a:spLocks noGrp="1"/>
          </p:cNvSpPr>
          <p:nvPr>
            <p:ph type="dt" sz="half" idx="10"/>
          </p:nvPr>
        </p:nvSpPr>
        <p:spPr/>
        <p:txBody>
          <a:bodyPr/>
          <a:lstStyle/>
          <a:p>
            <a:fld id="{BFCA96F0-8532-4DB1-A115-A5A95256843A}" type="datetimeFigureOut">
              <a:rPr lang="en-US" smtClean="0"/>
              <a:t>7/8/2024</a:t>
            </a:fld>
            <a:endParaRPr lang="en-US"/>
          </a:p>
        </p:txBody>
      </p:sp>
      <p:sp>
        <p:nvSpPr>
          <p:cNvPr id="5" name="Footer Placeholder 4">
            <a:extLst>
              <a:ext uri="{FF2B5EF4-FFF2-40B4-BE49-F238E27FC236}">
                <a16:creationId xmlns:a16="http://schemas.microsoft.com/office/drawing/2014/main" id="{A2D924AD-643A-1CF9-9315-86F336701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836C9-B1B9-FAB9-238B-3B44B44E301D}"/>
              </a:ext>
            </a:extLst>
          </p:cNvPr>
          <p:cNvSpPr>
            <a:spLocks noGrp="1"/>
          </p:cNvSpPr>
          <p:nvPr>
            <p:ph type="sldNum" sz="quarter" idx="12"/>
          </p:nvPr>
        </p:nvSpPr>
        <p:spPr/>
        <p:txBody>
          <a:bodyPr/>
          <a:lstStyle/>
          <a:p>
            <a:fld id="{84B1C196-E72C-4E6F-98D8-04B079EBF10C}" type="slidenum">
              <a:rPr lang="en-US" smtClean="0"/>
              <a:t>‹#›</a:t>
            </a:fld>
            <a:endParaRPr lang="en-US"/>
          </a:p>
        </p:txBody>
      </p:sp>
    </p:spTree>
    <p:extLst>
      <p:ext uri="{BB962C8B-B14F-4D97-AF65-F5344CB8AC3E}">
        <p14:creationId xmlns:p14="http://schemas.microsoft.com/office/powerpoint/2010/main" val="65949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Picture with Content">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274C8CE4-6594-4434-AA7B-C5DDAFBE02A0}" type="datetime1">
              <a:rPr lang="en-US" smtClean="0"/>
              <a:t>7/8/2024</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lvl1pPr>
              <a:defRPr/>
            </a:lvl1pPr>
          </a:lstStyle>
          <a:p>
            <a:r>
              <a:rPr lang="en-US"/>
              <a:t>Education Planning</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
        <p:nvSpPr>
          <p:cNvPr id="12" name="Picture Placeholder 5">
            <a:extLst>
              <a:ext uri="{FF2B5EF4-FFF2-40B4-BE49-F238E27FC236}">
                <a16:creationId xmlns:a16="http://schemas.microsoft.com/office/drawing/2014/main" id="{7BF857FE-9EDF-40AC-A282-858EC0C2C6A7}"/>
              </a:ext>
            </a:extLst>
          </p:cNvPr>
          <p:cNvSpPr>
            <a:spLocks noGrp="1"/>
          </p:cNvSpPr>
          <p:nvPr>
            <p:ph type="pic" sz="quarter" idx="13"/>
          </p:nvPr>
        </p:nvSpPr>
        <p:spPr>
          <a:xfrm>
            <a:off x="0" y="0"/>
            <a:ext cx="12192000" cy="6408000"/>
          </a:xfrm>
        </p:spPr>
        <p:txBody>
          <a:bodyPr anchor="ctr" anchorCtr="0">
            <a:normAutofit/>
          </a:bodyPr>
          <a:lstStyle>
            <a:lvl1pPr algn="ctr">
              <a:defRPr sz="1600"/>
            </a:lvl1pPr>
          </a:lstStyle>
          <a:p>
            <a:r>
              <a:rPr lang="en-US"/>
              <a:t>Click icon to add picture</a:t>
            </a:r>
            <a:endParaRPr lang="ru-RU"/>
          </a:p>
        </p:txBody>
      </p:sp>
      <p:sp>
        <p:nvSpPr>
          <p:cNvPr id="13" name="Title 7">
            <a:extLst>
              <a:ext uri="{FF2B5EF4-FFF2-40B4-BE49-F238E27FC236}">
                <a16:creationId xmlns:a16="http://schemas.microsoft.com/office/drawing/2014/main" id="{8BBD3378-DD0B-4070-88AA-07DEEA1B7A80}"/>
              </a:ext>
            </a:extLst>
          </p:cNvPr>
          <p:cNvSpPr>
            <a:spLocks noGrp="1"/>
          </p:cNvSpPr>
          <p:nvPr>
            <p:ph type="title"/>
          </p:nvPr>
        </p:nvSpPr>
        <p:spPr>
          <a:xfrm>
            <a:off x="0" y="0"/>
            <a:ext cx="12192000" cy="1296537"/>
          </a:xfrm>
          <a:solidFill>
            <a:schemeClr val="accent1">
              <a:lumMod val="40000"/>
              <a:lumOff val="60000"/>
              <a:alpha val="50000"/>
            </a:schemeClr>
          </a:solidFill>
        </p:spPr>
        <p:txBody>
          <a:bodyPr lIns="684000" tIns="108000" anchor="ctr" anchorCtr="0">
            <a:normAutofit/>
          </a:bodyPr>
          <a:lstStyle>
            <a:lvl1pPr>
              <a:defRPr sz="3600"/>
            </a:lvl1pPr>
          </a:lstStyle>
          <a:p>
            <a:r>
              <a:rPr lang="en-US"/>
              <a:t>Click to edit Master title style</a:t>
            </a:r>
          </a:p>
        </p:txBody>
      </p:sp>
      <p:sp>
        <p:nvSpPr>
          <p:cNvPr id="14" name="Content Placeholder 2">
            <a:extLst>
              <a:ext uri="{FF2B5EF4-FFF2-40B4-BE49-F238E27FC236}">
                <a16:creationId xmlns:a16="http://schemas.microsoft.com/office/drawing/2014/main" id="{B8349DBD-05C9-497A-BAB7-08CE307FB98A}"/>
              </a:ext>
            </a:extLst>
          </p:cNvPr>
          <p:cNvSpPr>
            <a:spLocks noGrp="1"/>
          </p:cNvSpPr>
          <p:nvPr>
            <p:ph sz="half" idx="1"/>
          </p:nvPr>
        </p:nvSpPr>
        <p:spPr>
          <a:xfrm>
            <a:off x="747981" y="1812759"/>
            <a:ext cx="10905457" cy="408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8B0AF26B-41C3-4BBB-A8E9-8EAB965C6D7A}"/>
              </a:ext>
            </a:extLst>
          </p:cNvPr>
          <p:cNvCxnSpPr/>
          <p:nvPr userDrawn="1"/>
        </p:nvCxnSpPr>
        <p:spPr>
          <a:xfrm>
            <a:off x="-600" y="1283417"/>
            <a:ext cx="121932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79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1400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713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065946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7/8/2024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961324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376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9667345-2558-425A-8533-9BFDBCE15005}" type="datetime1">
              <a:rPr lang="en-US" smtClean="0"/>
              <a:t>7/8/2024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40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231594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7/8/2024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401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2D6E202-B606-4609-B914-27C9371A1F6D}" type="datetime1">
              <a:rPr lang="en-US" smtClean="0"/>
              <a:t>7/8/2024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95355947"/>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 id="2147483935" r:id="rId17"/>
    <p:sldLayoutId id="2147483936" r:id="rId18"/>
    <p:sldLayoutId id="2147483937" r:id="rId19"/>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hyperlink" Target="https://www.irs.gov/zh-hans/businesses/small-businesses-self-employed/business-tax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BF6C-46A0-7A63-2B0B-F85C0CE61B84}"/>
              </a:ext>
            </a:extLst>
          </p:cNvPr>
          <p:cNvSpPr>
            <a:spLocks noGrp="1"/>
          </p:cNvSpPr>
          <p:nvPr>
            <p:ph type="ctrTitle"/>
          </p:nvPr>
        </p:nvSpPr>
        <p:spPr>
          <a:xfrm>
            <a:off x="965200" y="772731"/>
            <a:ext cx="6679183" cy="5054008"/>
          </a:xfrm>
        </p:spPr>
        <p:txBody>
          <a:bodyPr anchor="ctr">
            <a:normAutofit/>
          </a:bodyPr>
          <a:lstStyle/>
          <a:p>
            <a:pPr algn="r"/>
            <a:r>
              <a:rPr lang="zh-CN" altLang="en-US">
                <a:latin typeface="楷体"/>
                <a:ea typeface="楷体"/>
              </a:rPr>
              <a:t>企业税的申报</a:t>
            </a:r>
            <a:endParaRPr lang="zh-CN" altLang="en-US" dirty="0">
              <a:latin typeface="楷体" panose="02010609060101010101" pitchFamily="49" charset="-122"/>
              <a:ea typeface="楷体" panose="02010609060101010101" pitchFamily="49" charset="-122"/>
            </a:endParaRPr>
          </a:p>
        </p:txBody>
      </p:sp>
      <p:sp>
        <p:nvSpPr>
          <p:cNvPr id="3" name="Subtitle 2">
            <a:extLst>
              <a:ext uri="{FF2B5EF4-FFF2-40B4-BE49-F238E27FC236}">
                <a16:creationId xmlns:a16="http://schemas.microsoft.com/office/drawing/2014/main" id="{BF758FD3-10DE-E4CE-C4FD-36D71C6F3E76}"/>
              </a:ext>
            </a:extLst>
          </p:cNvPr>
          <p:cNvSpPr>
            <a:spLocks noGrp="1"/>
          </p:cNvSpPr>
          <p:nvPr>
            <p:ph type="subTitle" idx="1"/>
          </p:nvPr>
        </p:nvSpPr>
        <p:spPr>
          <a:xfrm>
            <a:off x="7870995" y="772731"/>
            <a:ext cx="3341488" cy="5054008"/>
          </a:xfrm>
        </p:spPr>
        <p:txBody>
          <a:bodyPr anchor="ctr">
            <a:normAutofit/>
          </a:bodyPr>
          <a:lstStyle/>
          <a:p>
            <a:r>
              <a:rPr lang="zh-CN" altLang="en-US">
                <a:ea typeface="宋体"/>
              </a:rPr>
              <a:t>报税系列第五课</a:t>
            </a:r>
            <a:endParaRPr lang="en-US" dirty="0">
              <a:ea typeface="宋体"/>
            </a:endParaRPr>
          </a:p>
        </p:txBody>
      </p:sp>
      <p:pic>
        <p:nvPicPr>
          <p:cNvPr id="5" name="Picture 4" descr="A dollar sign under an umbrella&#10;&#10;Description automatically generated">
            <a:extLst>
              <a:ext uri="{FF2B5EF4-FFF2-40B4-BE49-F238E27FC236}">
                <a16:creationId xmlns:a16="http://schemas.microsoft.com/office/drawing/2014/main" id="{84EBB961-27CE-6D9C-2C2C-E5F60C7A4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26518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123F5D-3139-4369-8937-F0FD29FE510A}"/>
              </a:ext>
            </a:extLst>
          </p:cNvPr>
          <p:cNvSpPr>
            <a:spLocks noGrp="1"/>
          </p:cNvSpPr>
          <p:nvPr>
            <p:ph type="title"/>
          </p:nvPr>
        </p:nvSpPr>
        <p:spPr>
          <a:solidFill>
            <a:schemeClr val="accent2">
              <a:lumMod val="20000"/>
              <a:lumOff val="80000"/>
              <a:alpha val="50000"/>
            </a:schemeClr>
          </a:solidFill>
        </p:spPr>
        <p:txBody>
          <a:bodyPr/>
          <a:lstStyle/>
          <a:p>
            <a:r>
              <a:rPr lang="zh-CN" altLang="en-US" dirty="0"/>
              <a:t>免责声明</a:t>
            </a:r>
            <a:endParaRPr lang="en-US" dirty="0"/>
          </a:p>
        </p:txBody>
      </p:sp>
      <p:sp>
        <p:nvSpPr>
          <p:cNvPr id="4" name="Content Placeholder 3">
            <a:extLst>
              <a:ext uri="{FF2B5EF4-FFF2-40B4-BE49-F238E27FC236}">
                <a16:creationId xmlns:a16="http://schemas.microsoft.com/office/drawing/2014/main" id="{6E317DFB-693C-41A9-BD4B-F90034934996}"/>
              </a:ext>
            </a:extLst>
          </p:cNvPr>
          <p:cNvSpPr>
            <a:spLocks noGrp="1"/>
          </p:cNvSpPr>
          <p:nvPr>
            <p:ph sz="half" idx="1"/>
          </p:nvPr>
        </p:nvSpPr>
        <p:spPr>
          <a:xfrm>
            <a:off x="711035" y="1600200"/>
            <a:ext cx="10905457" cy="4088418"/>
          </a:xfrm>
        </p:spPr>
        <p:txBody>
          <a:bodyPr>
            <a:normAutofit/>
          </a:bodyPr>
          <a:lstStyle/>
          <a:p>
            <a:pPr marL="0" indent="0">
              <a:buNone/>
            </a:pPr>
            <a:r>
              <a:rPr lang="zh-CN" altLang="en-US" sz="1800" dirty="0"/>
              <a:t>本次课程不对会中包含的信息中获得的任何结果做出任何保证或其他承诺。任何人都不应在未事先咨询自己的税务师、会计师或财务顾问并进行自己的研究和尽职调查之前做出任何财务决定。</a:t>
            </a:r>
            <a:r>
              <a:rPr lang="en-US" sz="1800" dirty="0"/>
              <a:t> </a:t>
            </a:r>
          </a:p>
          <a:p>
            <a:pPr marL="0" indent="0">
              <a:buNone/>
            </a:pPr>
            <a:endParaRPr lang="en-US" sz="1800" dirty="0"/>
          </a:p>
          <a:p>
            <a:pPr marL="0" indent="0">
              <a:buNone/>
            </a:pPr>
            <a:r>
              <a:rPr lang="zh-CN" altLang="en-US" sz="1800" dirty="0"/>
              <a:t>本次课程上包含或通过本次课程提供的内容仅用作信息共享和教育目的。它无意也不构成法律建议或投资建议，也不构成专业客户关系。不保证或保证此内容的准确性、完整性、充分性和时效性。您使用本课程上的信息或从本课程上获取资料的风险由您自行承担。</a:t>
            </a:r>
            <a:endParaRPr lang="en-US" sz="1800" dirty="0"/>
          </a:p>
        </p:txBody>
      </p:sp>
      <p:pic>
        <p:nvPicPr>
          <p:cNvPr id="5" name="Picture 4" descr="A dollar sign under an umbrella&#10;&#10;Description automatically generated">
            <a:extLst>
              <a:ext uri="{FF2B5EF4-FFF2-40B4-BE49-F238E27FC236}">
                <a16:creationId xmlns:a16="http://schemas.microsoft.com/office/drawing/2014/main" id="{D916CB40-A866-B9CF-1E13-86BD9B3276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50590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r>
              <a:rPr lang="zh-CN" altLang="en-US" sz="4800">
                <a:ea typeface="宋体"/>
              </a:rPr>
              <a:t>企业的结构</a:t>
            </a: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Content Placeholder 3">
            <a:extLst>
              <a:ext uri="{FF2B5EF4-FFF2-40B4-BE49-F238E27FC236}">
                <a16:creationId xmlns:a16="http://schemas.microsoft.com/office/drawing/2014/main" id="{EC75D639-723F-2234-F17D-832543FA0C5B}"/>
              </a:ext>
            </a:extLst>
          </p:cNvPr>
          <p:cNvSpPr>
            <a:spLocks noGrp="1"/>
          </p:cNvSpPr>
          <p:nvPr>
            <p:ph idx="1"/>
          </p:nvPr>
        </p:nvSpPr>
        <p:spPr>
          <a:xfrm>
            <a:off x="1751975" y="1719393"/>
            <a:ext cx="7783177" cy="3424107"/>
          </a:xfrm>
        </p:spPr>
        <p:txBody>
          <a:bodyPr vert="horz" lIns="91440" tIns="45720" rIns="91440" bIns="45720" rtlCol="0" anchor="t">
            <a:normAutofit/>
          </a:bodyPr>
          <a:lstStyle/>
          <a:p>
            <a:r>
              <a:rPr lang="zh-CN" altLang="en-US">
                <a:solidFill>
                  <a:srgbClr val="000000"/>
                </a:solidFill>
                <a:ea typeface="ＭＳ Ｐゴシック"/>
                <a:cs typeface="+mn-lt"/>
              </a:rPr>
              <a:t>独资企业 (Sole Proprietoryship</a:t>
            </a:r>
            <a:endParaRPr lang="en-US" altLang="zh-CN" dirty="0">
              <a:solidFill>
                <a:srgbClr val="000000"/>
              </a:solidFill>
              <a:ea typeface="ＭＳ Ｐゴシック"/>
            </a:endParaRPr>
          </a:p>
          <a:p>
            <a:pPr>
              <a:buClr>
                <a:srgbClr val="000000"/>
              </a:buClr>
            </a:pPr>
            <a:r>
              <a:rPr lang="zh-CN">
                <a:solidFill>
                  <a:srgbClr val="000000"/>
                </a:solidFill>
                <a:latin typeface="ＭＳ Ｐゴシック"/>
                <a:ea typeface="ＭＳ Ｐゴシック"/>
                <a:cs typeface="+mn-lt"/>
              </a:rPr>
              <a:t>合伙企业 (</a:t>
            </a:r>
            <a:r>
              <a:rPr lang="en-US" altLang="zh-CN" dirty="0" err="1">
                <a:solidFill>
                  <a:srgbClr val="000000"/>
                </a:solidFill>
                <a:latin typeface="ＭＳ Ｐゴシック"/>
                <a:ea typeface="ＭＳ Ｐゴシック"/>
                <a:cs typeface="+mn-lt"/>
              </a:rPr>
              <a:t>Parternship</a:t>
            </a:r>
            <a:r>
              <a:rPr lang="zh-CN">
                <a:solidFill>
                  <a:srgbClr val="000000"/>
                </a:solidFill>
                <a:latin typeface="ＭＳ Ｐゴシック"/>
                <a:ea typeface="ＭＳ Ｐゴシック"/>
                <a:cs typeface="+mn-lt"/>
              </a:rPr>
              <a:t>)</a:t>
            </a:r>
            <a:endParaRPr lang="en-US"/>
          </a:p>
          <a:p>
            <a:pPr>
              <a:buClr>
                <a:srgbClr val="000000"/>
              </a:buClr>
            </a:pPr>
            <a:r>
              <a:rPr lang="zh-CN">
                <a:solidFill>
                  <a:srgbClr val="000000"/>
                </a:solidFill>
                <a:latin typeface="ＭＳ Ｐゴシック"/>
                <a:ea typeface="ＭＳ Ｐゴシック"/>
                <a:cs typeface="+mn-lt"/>
              </a:rPr>
              <a:t>股份有限公司 (</a:t>
            </a:r>
            <a:r>
              <a:rPr lang="en-US" altLang="zh-CN" dirty="0">
                <a:solidFill>
                  <a:srgbClr val="000000"/>
                </a:solidFill>
                <a:latin typeface="ＭＳ Ｐゴシック"/>
                <a:ea typeface="ＭＳ Ｐゴシック"/>
                <a:cs typeface="+mn-lt"/>
              </a:rPr>
              <a:t>C</a:t>
            </a:r>
            <a:r>
              <a:rPr lang="zh-CN" dirty="0">
                <a:solidFill>
                  <a:srgbClr val="000000"/>
                </a:solidFill>
                <a:latin typeface="ＭＳ Ｐゴシック"/>
                <a:ea typeface="ＭＳ Ｐゴシック"/>
                <a:cs typeface="+mn-lt"/>
              </a:rPr>
              <a:t> </a:t>
            </a:r>
            <a:r>
              <a:rPr lang="en-US" altLang="zh-CN" dirty="0">
                <a:solidFill>
                  <a:srgbClr val="000000"/>
                </a:solidFill>
                <a:latin typeface="ＭＳ Ｐゴシック"/>
                <a:ea typeface="ＭＳ Ｐゴシック"/>
                <a:cs typeface="+mn-lt"/>
              </a:rPr>
              <a:t>Corporation</a:t>
            </a:r>
            <a:r>
              <a:rPr lang="zh-CN">
                <a:solidFill>
                  <a:srgbClr val="000000"/>
                </a:solidFill>
                <a:latin typeface="ＭＳ Ｐゴシック"/>
                <a:ea typeface="ＭＳ Ｐゴシック"/>
                <a:cs typeface="+mn-lt"/>
              </a:rPr>
              <a:t>)</a:t>
            </a:r>
            <a:endParaRPr lang="en-US" altLang="zh-CN">
              <a:solidFill>
                <a:srgbClr val="000000"/>
              </a:solidFill>
              <a:latin typeface="Tw Cen MT" panose="020B0602020104020603"/>
              <a:ea typeface="ＭＳ Ｐゴシック"/>
              <a:cs typeface="+mn-lt"/>
            </a:endParaRPr>
          </a:p>
          <a:p>
            <a:pPr>
              <a:buClr>
                <a:srgbClr val="000000"/>
              </a:buClr>
            </a:pPr>
            <a:r>
              <a:rPr lang="zh-CN">
                <a:solidFill>
                  <a:srgbClr val="000000"/>
                </a:solidFill>
                <a:latin typeface="ＭＳ Ｐゴシック"/>
                <a:ea typeface="ＭＳ Ｐゴシック"/>
                <a:cs typeface="+mn-lt"/>
              </a:rPr>
              <a:t>小型股份有限公司 (</a:t>
            </a:r>
            <a:r>
              <a:rPr lang="en-US" altLang="zh-CN" dirty="0">
                <a:solidFill>
                  <a:srgbClr val="000000"/>
                </a:solidFill>
                <a:latin typeface="ＭＳ Ｐゴシック"/>
                <a:ea typeface="ＭＳ Ｐゴシック"/>
                <a:cs typeface="+mn-lt"/>
              </a:rPr>
              <a:t>S</a:t>
            </a:r>
            <a:r>
              <a:rPr lang="zh-CN" dirty="0">
                <a:solidFill>
                  <a:srgbClr val="000000"/>
                </a:solidFill>
                <a:latin typeface="ＭＳ Ｐゴシック"/>
                <a:ea typeface="ＭＳ Ｐゴシック"/>
                <a:cs typeface="+mn-lt"/>
              </a:rPr>
              <a:t> </a:t>
            </a:r>
            <a:r>
              <a:rPr lang="en-US" altLang="zh-CN" dirty="0">
                <a:solidFill>
                  <a:srgbClr val="000000"/>
                </a:solidFill>
                <a:latin typeface="ＭＳ Ｐゴシック"/>
                <a:ea typeface="ＭＳ Ｐゴシック"/>
                <a:cs typeface="+mn-lt"/>
              </a:rPr>
              <a:t>corporation</a:t>
            </a:r>
            <a:r>
              <a:rPr lang="zh-CN">
                <a:solidFill>
                  <a:srgbClr val="000000"/>
                </a:solidFill>
                <a:latin typeface="ＭＳ Ｐゴシック"/>
                <a:ea typeface="ＭＳ Ｐゴシック"/>
                <a:cs typeface="+mn-lt"/>
              </a:rPr>
              <a:t>)</a:t>
            </a:r>
            <a:endParaRPr lang="en-US"/>
          </a:p>
          <a:p>
            <a:pPr>
              <a:buClr>
                <a:srgbClr val="000000"/>
              </a:buClr>
            </a:pPr>
            <a:r>
              <a:rPr lang="zh-CN">
                <a:solidFill>
                  <a:srgbClr val="000000"/>
                </a:solidFill>
                <a:latin typeface="ＭＳ Ｐゴシック"/>
                <a:ea typeface="ＭＳ Ｐゴシック"/>
                <a:cs typeface="+mn-lt"/>
              </a:rPr>
              <a:t>有限责任公司 (</a:t>
            </a:r>
            <a:r>
              <a:rPr lang="en-US" altLang="zh-CN" dirty="0">
                <a:solidFill>
                  <a:srgbClr val="000000"/>
                </a:solidFill>
                <a:latin typeface="ＭＳ Ｐゴシック"/>
                <a:ea typeface="ＭＳ Ｐゴシック"/>
                <a:cs typeface="+mn-lt"/>
              </a:rPr>
              <a:t>LLC</a:t>
            </a:r>
            <a:r>
              <a:rPr lang="zh-CN">
                <a:solidFill>
                  <a:srgbClr val="000000"/>
                </a:solidFill>
                <a:latin typeface="ＭＳ Ｐゴシック"/>
                <a:ea typeface="ＭＳ Ｐゴシック"/>
                <a:cs typeface="+mn-lt"/>
              </a:rPr>
              <a:t>) </a:t>
            </a:r>
            <a:endParaRPr lang="en-US"/>
          </a:p>
          <a:p>
            <a:pPr>
              <a:buClr>
                <a:srgbClr val="000000"/>
              </a:buClr>
            </a:pPr>
            <a:endParaRPr lang="zh-CN" altLang="en-US" dirty="0">
              <a:ea typeface="ＭＳ Ｐゴシック"/>
            </a:endParaRPr>
          </a:p>
          <a:p>
            <a:pPr lvl="1"/>
            <a:endParaRPr lang="en-US" altLang="zh-CN" dirty="0">
              <a:ea typeface="ＭＳ Ｐゴシック"/>
            </a:endParaRPr>
          </a:p>
          <a:p>
            <a:endParaRPr lang="en-US" altLang="ja-JP" dirty="0">
              <a:ea typeface="ＭＳ Ｐゴシック"/>
            </a:endParaRPr>
          </a:p>
        </p:txBody>
      </p:sp>
    </p:spTree>
    <p:extLst>
      <p:ext uri="{BB962C8B-B14F-4D97-AF65-F5344CB8AC3E}">
        <p14:creationId xmlns:p14="http://schemas.microsoft.com/office/powerpoint/2010/main" val="89767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2739288" y="220431"/>
            <a:ext cx="6297977" cy="747088"/>
          </a:xfrm>
        </p:spPr>
        <p:txBody>
          <a:bodyPr vert="horz" lIns="91440" tIns="45720" rIns="91440" bIns="45720" rtlCol="0" anchor="b">
            <a:normAutofit fontScale="90000"/>
          </a:bodyPr>
          <a:lstStyle/>
          <a:p>
            <a:r>
              <a:rPr lang="zh-CN" altLang="en-US" sz="4800">
                <a:ea typeface="宋体"/>
              </a:rPr>
              <a:t>企业的结构</a:t>
            </a: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Content Placeholder 3">
            <a:extLst>
              <a:ext uri="{FF2B5EF4-FFF2-40B4-BE49-F238E27FC236}">
                <a16:creationId xmlns:a16="http://schemas.microsoft.com/office/drawing/2014/main" id="{EC75D639-723F-2234-F17D-832543FA0C5B}"/>
              </a:ext>
            </a:extLst>
          </p:cNvPr>
          <p:cNvSpPr>
            <a:spLocks noGrp="1"/>
          </p:cNvSpPr>
          <p:nvPr>
            <p:ph idx="1"/>
          </p:nvPr>
        </p:nvSpPr>
        <p:spPr>
          <a:xfrm>
            <a:off x="1751975" y="1719393"/>
            <a:ext cx="7783177" cy="3424107"/>
          </a:xfrm>
        </p:spPr>
        <p:txBody>
          <a:bodyPr vert="horz" lIns="91440" tIns="45720" rIns="91440" bIns="45720" rtlCol="0" anchor="t">
            <a:normAutofit/>
          </a:bodyPr>
          <a:lstStyle/>
          <a:p>
            <a:pPr marL="457200" lvl="1" indent="0">
              <a:buNone/>
            </a:pPr>
            <a:endParaRPr lang="en-US" altLang="zh-CN" dirty="0">
              <a:ea typeface="ＭＳ Ｐゴシック"/>
            </a:endParaRPr>
          </a:p>
          <a:p>
            <a:endParaRPr lang="en-US" altLang="ja-JP" dirty="0">
              <a:ea typeface="ＭＳ Ｐゴシック"/>
            </a:endParaRPr>
          </a:p>
        </p:txBody>
      </p:sp>
      <p:pic>
        <p:nvPicPr>
          <p:cNvPr id="3" name="Picture 2" descr="A white rectangular table with black text&#10;&#10;Description automatically generated">
            <a:extLst>
              <a:ext uri="{FF2B5EF4-FFF2-40B4-BE49-F238E27FC236}">
                <a16:creationId xmlns:a16="http://schemas.microsoft.com/office/drawing/2014/main" id="{01FE0B0C-1553-D666-2FA5-0DF83098BE9B}"/>
              </a:ext>
            </a:extLst>
          </p:cNvPr>
          <p:cNvPicPr>
            <a:picLocks noChangeAspect="1"/>
          </p:cNvPicPr>
          <p:nvPr/>
        </p:nvPicPr>
        <p:blipFill>
          <a:blip r:embed="rId5"/>
          <a:stretch>
            <a:fillRect/>
          </a:stretch>
        </p:blipFill>
        <p:spPr>
          <a:xfrm>
            <a:off x="2418429" y="972390"/>
            <a:ext cx="8019170" cy="5662414"/>
          </a:xfrm>
          <a:prstGeom prst="rect">
            <a:avLst/>
          </a:prstGeom>
        </p:spPr>
      </p:pic>
      <p:sp>
        <p:nvSpPr>
          <p:cNvPr id="7" name="TextBox 6">
            <a:extLst>
              <a:ext uri="{FF2B5EF4-FFF2-40B4-BE49-F238E27FC236}">
                <a16:creationId xmlns:a16="http://schemas.microsoft.com/office/drawing/2014/main" id="{4FD5D0D5-5CAB-2649-F86E-8EA0A7202113}"/>
              </a:ext>
            </a:extLst>
          </p:cNvPr>
          <p:cNvSpPr txBox="1"/>
          <p:nvPr/>
        </p:nvSpPr>
        <p:spPr>
          <a:xfrm>
            <a:off x="10472056" y="5889171"/>
            <a:ext cx="185057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a:ea typeface="ＭＳ Ｐゴシック"/>
              </a:rPr>
              <a:t>留存利润没有Employment Tax</a:t>
            </a:r>
          </a:p>
        </p:txBody>
      </p:sp>
      <p:sp>
        <p:nvSpPr>
          <p:cNvPr id="8" name="TextBox 7">
            <a:extLst>
              <a:ext uri="{FF2B5EF4-FFF2-40B4-BE49-F238E27FC236}">
                <a16:creationId xmlns:a16="http://schemas.microsoft.com/office/drawing/2014/main" id="{A394FA09-BDF5-DE5C-8A46-66D5F2809D1D}"/>
              </a:ext>
            </a:extLst>
          </p:cNvPr>
          <p:cNvSpPr txBox="1"/>
          <p:nvPr/>
        </p:nvSpPr>
        <p:spPr>
          <a:xfrm>
            <a:off x="10439399" y="3951514"/>
            <a:ext cx="185057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a:ea typeface="ＭＳ Ｐゴシック"/>
              </a:rPr>
              <a:t>可以选择按Parternship, S Corp or Corp 报税</a:t>
            </a:r>
          </a:p>
        </p:txBody>
      </p:sp>
    </p:spTree>
    <p:extLst>
      <p:ext uri="{BB962C8B-B14F-4D97-AF65-F5344CB8AC3E}">
        <p14:creationId xmlns:p14="http://schemas.microsoft.com/office/powerpoint/2010/main" val="389480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1459979" y="685791"/>
            <a:ext cx="10928592" cy="747088"/>
          </a:xfrm>
        </p:spPr>
        <p:txBody>
          <a:bodyPr vert="horz" lIns="91440" tIns="45720" rIns="91440" bIns="45720" rtlCol="0" anchor="b">
            <a:normAutofit fontScale="90000"/>
          </a:bodyPr>
          <a:lstStyle/>
          <a:p>
            <a:pPr algn="l"/>
            <a:r>
              <a:rPr lang="zh-CN" altLang="en-US" sz="4800">
                <a:ea typeface="宋体"/>
              </a:rPr>
              <a:t>常见的企业税类别</a:t>
            </a:r>
            <a:br>
              <a:rPr lang="zh-CN" altLang="en-US" sz="4800" dirty="0">
                <a:ea typeface="宋体"/>
              </a:rPr>
            </a:br>
            <a:r>
              <a:rPr lang="zh-CN" altLang="en-US" sz="1600" dirty="0">
                <a:ea typeface="+mj-lt"/>
                <a:cs typeface="+mj-lt"/>
                <a:hlinkClick r:id="rId4"/>
              </a:rPr>
              <a:t>企业税 </a:t>
            </a:r>
            <a:r>
              <a:rPr lang="en-US" altLang="zh-CN" sz="1600" dirty="0">
                <a:ea typeface="+mj-lt"/>
                <a:cs typeface="+mj-lt"/>
                <a:hlinkClick r:id="rId4"/>
              </a:rPr>
              <a:t>|</a:t>
            </a:r>
            <a:r>
              <a:rPr lang="zh-CN" altLang="en-US" sz="1600" dirty="0">
                <a:ea typeface="+mj-lt"/>
                <a:cs typeface="+mj-lt"/>
                <a:hlinkClick r:id="rId4"/>
              </a:rPr>
              <a:t> </a:t>
            </a:r>
            <a:r>
              <a:rPr lang="en-US" altLang="zh-CN" sz="1600" dirty="0">
                <a:ea typeface="+mj-lt"/>
                <a:cs typeface="+mj-lt"/>
                <a:hlinkClick r:id="rId4"/>
              </a:rPr>
              <a:t>Internal</a:t>
            </a:r>
            <a:r>
              <a:rPr lang="zh-CN" altLang="en-US" sz="1600" dirty="0">
                <a:ea typeface="+mj-lt"/>
                <a:cs typeface="+mj-lt"/>
                <a:hlinkClick r:id="rId4"/>
              </a:rPr>
              <a:t> </a:t>
            </a:r>
            <a:r>
              <a:rPr lang="en-US" altLang="zh-CN" sz="1600" dirty="0">
                <a:ea typeface="+mj-lt"/>
                <a:cs typeface="+mj-lt"/>
                <a:hlinkClick r:id="rId4"/>
              </a:rPr>
              <a:t>Revenue</a:t>
            </a:r>
            <a:r>
              <a:rPr lang="zh-CN" altLang="en-US" sz="1600" dirty="0">
                <a:ea typeface="+mj-lt"/>
                <a:cs typeface="+mj-lt"/>
                <a:hlinkClick r:id="rId4"/>
              </a:rPr>
              <a:t> </a:t>
            </a:r>
            <a:r>
              <a:rPr lang="en-US" altLang="zh-CN" sz="1600" dirty="0">
                <a:ea typeface="+mj-lt"/>
                <a:cs typeface="+mj-lt"/>
                <a:hlinkClick r:id="rId4"/>
              </a:rPr>
              <a:t>Service</a:t>
            </a:r>
            <a:r>
              <a:rPr lang="zh-CN" altLang="en-US" sz="1600" dirty="0">
                <a:ea typeface="+mj-lt"/>
                <a:cs typeface="+mj-lt"/>
                <a:hlinkClick r:id="rId4"/>
              </a:rPr>
              <a:t> </a:t>
            </a:r>
            <a:r>
              <a:rPr lang="en-US" altLang="zh-CN" sz="1600" dirty="0">
                <a:ea typeface="+mj-lt"/>
                <a:cs typeface="+mj-lt"/>
                <a:hlinkClick r:id="rId4"/>
              </a:rPr>
              <a:t>(irs.gov)</a:t>
            </a:r>
            <a:endParaRPr lang="en-US" altLang="zh-CN" sz="160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5" name="TextBox 4">
            <a:extLst>
              <a:ext uri="{FF2B5EF4-FFF2-40B4-BE49-F238E27FC236}">
                <a16:creationId xmlns:a16="http://schemas.microsoft.com/office/drawing/2014/main" id="{9FBC5E67-6D36-EF91-E7A2-B14C0DA258DF}"/>
              </a:ext>
            </a:extLst>
          </p:cNvPr>
          <p:cNvSpPr txBox="1"/>
          <p:nvPr/>
        </p:nvSpPr>
        <p:spPr>
          <a:xfrm>
            <a:off x="1461429" y="1715070"/>
            <a:ext cx="3704860" cy="1754326"/>
          </a:xfrm>
          <a:prstGeom prst="rect">
            <a:avLst/>
          </a:prstGeom>
          <a:noFill/>
        </p:spPr>
        <p:txBody>
          <a:bodyPr wrap="none" lIns="91440" tIns="45720" rIns="91440" bIns="45720" rtlCol="0" anchor="t">
            <a:spAutoFit/>
          </a:bodyPr>
          <a:lstStyle/>
          <a:p>
            <a:pPr marL="285750" indent="-285750">
              <a:buFont typeface="Arial"/>
              <a:buChar char="•"/>
            </a:pPr>
            <a:r>
              <a:rPr lang="zh-CN">
                <a:solidFill>
                  <a:srgbClr val="000000"/>
                </a:solidFill>
                <a:latin typeface="宋体"/>
                <a:ea typeface="宋体"/>
                <a:cs typeface="+mn-lt"/>
              </a:rPr>
              <a:t>所得税</a:t>
            </a:r>
            <a:r>
              <a:rPr lang="zh-CN" altLang="en-US">
                <a:solidFill>
                  <a:srgbClr val="000000"/>
                </a:solidFill>
                <a:latin typeface="宋体"/>
                <a:ea typeface="宋体"/>
                <a:cs typeface="+mn-lt"/>
              </a:rPr>
              <a:t> </a:t>
            </a:r>
            <a:r>
              <a:rPr lang="en-US" altLang="zh-CN" dirty="0">
                <a:solidFill>
                  <a:srgbClr val="000000"/>
                </a:solidFill>
                <a:latin typeface="宋体"/>
                <a:ea typeface="宋体"/>
                <a:cs typeface="+mn-lt"/>
              </a:rPr>
              <a:t>(Income</a:t>
            </a:r>
            <a:r>
              <a:rPr lang="zh-CN" altLang="en-US" dirty="0">
                <a:solidFill>
                  <a:srgbClr val="000000"/>
                </a:solidFill>
                <a:latin typeface="宋体"/>
                <a:ea typeface="宋体"/>
                <a:cs typeface="+mn-lt"/>
              </a:rPr>
              <a:t> </a:t>
            </a:r>
            <a:r>
              <a:rPr lang="en-US" altLang="zh-CN" dirty="0">
                <a:solidFill>
                  <a:srgbClr val="000000"/>
                </a:solidFill>
                <a:latin typeface="宋体"/>
                <a:ea typeface="宋体"/>
                <a:cs typeface="+mn-lt"/>
              </a:rPr>
              <a:t>Tax)</a:t>
            </a:r>
            <a:endParaRPr lang="en-US" dirty="0"/>
          </a:p>
          <a:p>
            <a:pPr marL="285750" indent="-285750">
              <a:buFont typeface="Arial"/>
              <a:buChar char="•"/>
            </a:pPr>
            <a:r>
              <a:rPr lang="zh-CN">
                <a:solidFill>
                  <a:srgbClr val="000000"/>
                </a:solidFill>
                <a:latin typeface="宋体"/>
                <a:ea typeface="宋体"/>
                <a:cs typeface="+mn-lt"/>
              </a:rPr>
              <a:t>预估税</a:t>
            </a:r>
            <a:r>
              <a:rPr lang="zh-CN" altLang="en-US">
                <a:solidFill>
                  <a:srgbClr val="000000"/>
                </a:solidFill>
                <a:latin typeface="宋体"/>
                <a:ea typeface="宋体"/>
                <a:cs typeface="+mn-lt"/>
              </a:rPr>
              <a:t> </a:t>
            </a:r>
            <a:r>
              <a:rPr lang="en-US" altLang="zh-CN" dirty="0">
                <a:solidFill>
                  <a:srgbClr val="000000"/>
                </a:solidFill>
                <a:latin typeface="宋体"/>
                <a:ea typeface="宋体"/>
                <a:cs typeface="+mn-lt"/>
              </a:rPr>
              <a:t>(Estimate</a:t>
            </a:r>
            <a:r>
              <a:rPr lang="zh-CN" altLang="en-US" dirty="0">
                <a:solidFill>
                  <a:srgbClr val="000000"/>
                </a:solidFill>
                <a:latin typeface="宋体"/>
                <a:ea typeface="宋体"/>
                <a:cs typeface="+mn-lt"/>
              </a:rPr>
              <a:t> </a:t>
            </a:r>
            <a:r>
              <a:rPr lang="en-US" altLang="zh-CN" dirty="0">
                <a:solidFill>
                  <a:srgbClr val="000000"/>
                </a:solidFill>
                <a:latin typeface="宋体"/>
                <a:ea typeface="宋体"/>
                <a:cs typeface="+mn-lt"/>
              </a:rPr>
              <a:t>Tax)</a:t>
            </a:r>
            <a:endParaRPr lang="en-US" dirty="0"/>
          </a:p>
          <a:p>
            <a:pPr marL="285750" indent="-285750">
              <a:buFont typeface="Arial"/>
              <a:buChar char="•"/>
            </a:pPr>
            <a:r>
              <a:rPr lang="zh-CN">
                <a:solidFill>
                  <a:srgbClr val="000000"/>
                </a:solidFill>
                <a:latin typeface="宋体"/>
                <a:ea typeface="宋体"/>
                <a:cs typeface="+mn-lt"/>
              </a:rPr>
              <a:t>自雇税</a:t>
            </a:r>
            <a:r>
              <a:rPr lang="zh-CN" altLang="en-US">
                <a:solidFill>
                  <a:srgbClr val="000000"/>
                </a:solidFill>
                <a:latin typeface="宋体"/>
                <a:ea typeface="宋体"/>
                <a:cs typeface="+mn-lt"/>
              </a:rPr>
              <a:t> </a:t>
            </a:r>
            <a:r>
              <a:rPr lang="en-US" altLang="zh-CN" dirty="0">
                <a:solidFill>
                  <a:srgbClr val="000000"/>
                </a:solidFill>
                <a:latin typeface="宋体"/>
                <a:ea typeface="宋体"/>
                <a:cs typeface="+mn-lt"/>
              </a:rPr>
              <a:t>(Self-Employment</a:t>
            </a:r>
            <a:r>
              <a:rPr lang="zh-CN" altLang="en-US" dirty="0">
                <a:solidFill>
                  <a:srgbClr val="000000"/>
                </a:solidFill>
                <a:latin typeface="宋体"/>
                <a:ea typeface="宋体"/>
                <a:cs typeface="+mn-lt"/>
              </a:rPr>
              <a:t> </a:t>
            </a:r>
            <a:r>
              <a:rPr lang="en-US" altLang="zh-CN" dirty="0">
                <a:solidFill>
                  <a:srgbClr val="000000"/>
                </a:solidFill>
                <a:latin typeface="宋体"/>
                <a:ea typeface="宋体"/>
                <a:cs typeface="+mn-lt"/>
              </a:rPr>
              <a:t>Tax)</a:t>
            </a:r>
            <a:endParaRPr lang="en-US" dirty="0"/>
          </a:p>
          <a:p>
            <a:pPr marL="285750" indent="-285750">
              <a:buFont typeface="Arial"/>
              <a:buChar char="•"/>
            </a:pPr>
            <a:r>
              <a:rPr lang="zh-CN">
                <a:solidFill>
                  <a:srgbClr val="000000"/>
                </a:solidFill>
                <a:latin typeface="宋体"/>
                <a:ea typeface="宋体"/>
                <a:cs typeface="+mn-lt"/>
              </a:rPr>
              <a:t>就业税 </a:t>
            </a:r>
            <a:r>
              <a:rPr lang="en-US" altLang="zh-CN" dirty="0">
                <a:solidFill>
                  <a:srgbClr val="000000"/>
                </a:solidFill>
                <a:latin typeface="宋体"/>
                <a:ea typeface="宋体"/>
                <a:cs typeface="+mn-lt"/>
              </a:rPr>
              <a:t>(Employment Tax)</a:t>
            </a:r>
            <a:endParaRPr lang="en-US" dirty="0"/>
          </a:p>
          <a:p>
            <a:pPr marL="285750" indent="-285750">
              <a:buFont typeface="Arial"/>
              <a:buChar char="•"/>
            </a:pPr>
            <a:r>
              <a:rPr lang="zh-CN">
                <a:solidFill>
                  <a:srgbClr val="000000"/>
                </a:solidFill>
                <a:latin typeface="宋体"/>
                <a:ea typeface="宋体"/>
                <a:cs typeface="+mn-lt"/>
              </a:rPr>
              <a:t>工商税 (</a:t>
            </a:r>
            <a:r>
              <a:rPr lang="en-US" altLang="zh-CN" dirty="0">
                <a:solidFill>
                  <a:srgbClr val="000000"/>
                </a:solidFill>
                <a:latin typeface="宋体"/>
                <a:ea typeface="宋体"/>
                <a:cs typeface="+mn-lt"/>
              </a:rPr>
              <a:t>Excise</a:t>
            </a:r>
            <a:r>
              <a:rPr lang="zh-CN" dirty="0">
                <a:solidFill>
                  <a:srgbClr val="000000"/>
                </a:solidFill>
                <a:latin typeface="宋体"/>
                <a:ea typeface="宋体"/>
                <a:cs typeface="+mn-lt"/>
              </a:rPr>
              <a:t> </a:t>
            </a:r>
            <a:r>
              <a:rPr lang="en-US" altLang="zh-CN" dirty="0">
                <a:solidFill>
                  <a:srgbClr val="000000"/>
                </a:solidFill>
                <a:latin typeface="宋体"/>
                <a:ea typeface="宋体"/>
                <a:cs typeface="+mn-lt"/>
              </a:rPr>
              <a:t>Tax)</a:t>
            </a:r>
            <a:endParaRPr lang="en-US" dirty="0"/>
          </a:p>
          <a:p>
            <a:pPr marL="342900" indent="-342900">
              <a:buFont typeface="Arial"/>
              <a:buChar char="•"/>
            </a:pPr>
            <a:endParaRPr lang="en-US" altLang="zh-CN" dirty="0">
              <a:ea typeface="宋体"/>
            </a:endParaRPr>
          </a:p>
        </p:txBody>
      </p:sp>
    </p:spTree>
    <p:extLst>
      <p:ext uri="{BB962C8B-B14F-4D97-AF65-F5344CB8AC3E}">
        <p14:creationId xmlns:p14="http://schemas.microsoft.com/office/powerpoint/2010/main" val="166617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08474"/>
            <a:ext cx="6297977" cy="747088"/>
          </a:xfrm>
        </p:spPr>
        <p:txBody>
          <a:bodyPr vert="horz" lIns="91440" tIns="45720" rIns="91440" bIns="45720" rtlCol="0" anchor="b">
            <a:noAutofit/>
          </a:bodyPr>
          <a:lstStyle/>
          <a:p>
            <a:r>
              <a:rPr lang="en-US" sz="4000" b="1" dirty="0" err="1">
                <a:solidFill>
                  <a:srgbClr val="1B1B1B"/>
                </a:solidFill>
                <a:ea typeface="+mj-lt"/>
                <a:cs typeface="+mj-lt"/>
              </a:rPr>
              <a:t>自雇税</a:t>
            </a:r>
            <a:r>
              <a:rPr lang="en-US" sz="4000" b="1" dirty="0">
                <a:solidFill>
                  <a:srgbClr val="1B1B1B"/>
                </a:solidFill>
                <a:ea typeface="+mj-lt"/>
                <a:cs typeface="+mj-lt"/>
              </a:rPr>
              <a:t> - Sch C</a:t>
            </a:r>
            <a:endParaRPr lang="en-US" sz="4000" dirty="0" err="1">
              <a:ea typeface="+mj-lt"/>
              <a:cs typeface="+mj-lt"/>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883798" y="1478023"/>
            <a:ext cx="7966287" cy="37063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zh-CN" altLang="en-US" sz="1200">
                <a:solidFill>
                  <a:srgbClr val="1B1B1B"/>
                </a:solidFill>
                <a:ea typeface="+mn-lt"/>
                <a:cs typeface="+mn-lt"/>
              </a:rPr>
              <a:t>自雇税包括主要为自雇人士所设的社会保障税和医疗保险税。这类似于从大多数工薪阶层的工资中预扣的社会保障和医疗保险税。</a:t>
            </a:r>
            <a:endParaRPr lang="en-US" dirty="0"/>
          </a:p>
          <a:p>
            <a:pPr>
              <a:lnSpc>
                <a:spcPct val="150000"/>
              </a:lnSpc>
            </a:pPr>
            <a:r>
              <a:rPr lang="zh-CN" altLang="en-US" sz="1200">
                <a:solidFill>
                  <a:srgbClr val="1B1B1B"/>
                </a:solidFill>
                <a:ea typeface="+mn-lt"/>
                <a:cs typeface="+mn-lt"/>
              </a:rPr>
              <a:t>大多数工薪阶层由其雇主计算社会保障和医疗保险税。但您可以用附表</a:t>
            </a:r>
            <a:r>
              <a:rPr lang="en" altLang="zh-CN" sz="1200" dirty="0">
                <a:solidFill>
                  <a:srgbClr val="1B1B1B"/>
                </a:solidFill>
                <a:ea typeface="+mn-lt"/>
                <a:cs typeface="+mn-lt"/>
              </a:rPr>
              <a:t>SE</a:t>
            </a:r>
            <a:r>
              <a:rPr lang="zh-CN" altLang="en-US" sz="1200">
                <a:solidFill>
                  <a:srgbClr val="1B1B1B"/>
                </a:solidFill>
                <a:ea typeface="+mn-lt"/>
                <a:cs typeface="+mn-lt"/>
              </a:rPr>
              <a:t>（</a:t>
            </a:r>
            <a:r>
              <a:rPr lang="en-US" altLang="zh-CN" sz="1200" dirty="0">
                <a:solidFill>
                  <a:srgbClr val="1B1B1B"/>
                </a:solidFill>
                <a:ea typeface="+mn-lt"/>
                <a:cs typeface="+mn-lt"/>
              </a:rPr>
              <a:t>1040</a:t>
            </a:r>
            <a:r>
              <a:rPr lang="zh-CN" altLang="en-US" sz="1200">
                <a:solidFill>
                  <a:srgbClr val="1B1B1B"/>
                </a:solidFill>
                <a:ea typeface="+mn-lt"/>
                <a:cs typeface="+mn-lt"/>
              </a:rPr>
              <a:t>表或</a:t>
            </a:r>
            <a:r>
              <a:rPr lang="en-US" altLang="zh-CN" sz="1200" dirty="0">
                <a:solidFill>
                  <a:srgbClr val="1B1B1B"/>
                </a:solidFill>
                <a:ea typeface="+mn-lt"/>
                <a:cs typeface="+mn-lt"/>
              </a:rPr>
              <a:t>1040-</a:t>
            </a:r>
            <a:r>
              <a:rPr lang="en" altLang="zh-CN" sz="1200" dirty="0">
                <a:solidFill>
                  <a:srgbClr val="1B1B1B"/>
                </a:solidFill>
                <a:ea typeface="+mn-lt"/>
                <a:cs typeface="+mn-lt"/>
              </a:rPr>
              <a:t>SR</a:t>
            </a:r>
            <a:r>
              <a:rPr lang="zh-CN" altLang="en-US" sz="1200">
                <a:solidFill>
                  <a:srgbClr val="1B1B1B"/>
                </a:solidFill>
                <a:ea typeface="+mn-lt"/>
                <a:cs typeface="+mn-lt"/>
              </a:rPr>
              <a:t>表）自行计算自雇税（</a:t>
            </a:r>
            <a:r>
              <a:rPr lang="en" altLang="zh-CN" sz="1200" dirty="0">
                <a:solidFill>
                  <a:srgbClr val="1B1B1B"/>
                </a:solidFill>
                <a:ea typeface="+mn-lt"/>
                <a:cs typeface="+mn-lt"/>
              </a:rPr>
              <a:t>SE</a:t>
            </a:r>
            <a:r>
              <a:rPr lang="zh-CN" altLang="en-US" sz="1200">
                <a:solidFill>
                  <a:srgbClr val="1B1B1B"/>
                </a:solidFill>
                <a:ea typeface="+mn-lt"/>
                <a:cs typeface="+mn-lt"/>
              </a:rPr>
              <a:t>税）。同样，您可以在计算调整后总收入（</a:t>
            </a:r>
            <a:r>
              <a:rPr lang="en" altLang="zh-CN" sz="1200" dirty="0">
                <a:solidFill>
                  <a:srgbClr val="1B1B1B"/>
                </a:solidFill>
                <a:ea typeface="+mn-lt"/>
                <a:cs typeface="+mn-lt"/>
              </a:rPr>
              <a:t>AGI</a:t>
            </a:r>
            <a:r>
              <a:rPr lang="zh-CN" altLang="en-US" sz="1200">
                <a:solidFill>
                  <a:srgbClr val="1B1B1B"/>
                </a:solidFill>
                <a:ea typeface="+mn-lt"/>
                <a:cs typeface="+mn-lt"/>
              </a:rPr>
              <a:t>）时扣除自雇税中雇主承担的部分。</a:t>
            </a:r>
            <a:r>
              <a:rPr lang="en-US" sz="1200" err="1">
                <a:solidFill>
                  <a:srgbClr val="1B1B1B"/>
                </a:solidFill>
                <a:ea typeface="+mn-lt"/>
                <a:cs typeface="+mn-lt"/>
              </a:rPr>
              <a:t>工薪阶层不能扣除社会保障税和医疗保险税</a:t>
            </a:r>
            <a:r>
              <a:rPr lang="en-US" sz="1200" dirty="0">
                <a:solidFill>
                  <a:srgbClr val="1B1B1B"/>
                </a:solidFill>
                <a:ea typeface="+mn-lt"/>
                <a:cs typeface="+mn-lt"/>
              </a:rPr>
              <a:t>。</a:t>
            </a:r>
            <a:endParaRPr lang="en-US" dirty="0"/>
          </a:p>
          <a:p>
            <a:pPr>
              <a:lnSpc>
                <a:spcPct val="150000"/>
              </a:lnSpc>
            </a:pPr>
            <a:r>
              <a:rPr lang="ja-JP" altLang="en-US" sz="1200">
                <a:solidFill>
                  <a:srgbClr val="1B1B1B"/>
                </a:solidFill>
                <a:ea typeface="+mn-lt"/>
                <a:cs typeface="+mn-lt"/>
              </a:rPr>
              <a:t>如果您自营职业的净利润在</a:t>
            </a:r>
            <a:r>
              <a:rPr lang="en-US" sz="1200" dirty="0">
                <a:solidFill>
                  <a:srgbClr val="1B1B1B"/>
                </a:solidFill>
                <a:ea typeface="+mn-lt"/>
                <a:cs typeface="+mn-lt"/>
              </a:rPr>
              <a:t> 400</a:t>
            </a:r>
            <a:r>
              <a:rPr lang="en-US" altLang="ja-JP" sz="1200" dirty="0">
                <a:solidFill>
                  <a:srgbClr val="1B1B1B"/>
                </a:solidFill>
                <a:ea typeface="+mn-lt"/>
                <a:cs typeface="+mn-lt"/>
              </a:rPr>
              <a:t> </a:t>
            </a:r>
            <a:r>
              <a:rPr lang="ja-JP" altLang="en-US" sz="1200">
                <a:solidFill>
                  <a:srgbClr val="1B1B1B"/>
                </a:solidFill>
                <a:ea typeface="+mn-lt"/>
                <a:cs typeface="+mn-lt"/>
              </a:rPr>
              <a:t>美元或以上</a:t>
            </a:r>
            <a:r>
              <a:rPr lang="en-US" sz="1200" dirty="0">
                <a:solidFill>
                  <a:srgbClr val="1B1B1B"/>
                </a:solidFill>
                <a:ea typeface="+mn-lt"/>
                <a:cs typeface="+mn-lt"/>
              </a:rPr>
              <a:t>，</a:t>
            </a:r>
            <a:r>
              <a:rPr lang="en-US" sz="1200" dirty="0" err="1">
                <a:solidFill>
                  <a:srgbClr val="1B1B1B"/>
                </a:solidFill>
                <a:ea typeface="+mn-lt"/>
                <a:cs typeface="+mn-lt"/>
              </a:rPr>
              <a:t>通常就必须缴自雇税并申报</a:t>
            </a:r>
            <a:r>
              <a:rPr lang="en-US" sz="1200" dirty="0">
                <a:solidFill>
                  <a:srgbClr val="1B1B1B"/>
                </a:solidFill>
                <a:ea typeface="+mn-lt"/>
                <a:cs typeface="+mn-lt"/>
              </a:rPr>
              <a:t> SE </a:t>
            </a:r>
            <a:r>
              <a:rPr lang="en-US" sz="1200" dirty="0" err="1">
                <a:solidFill>
                  <a:srgbClr val="1B1B1B"/>
                </a:solidFill>
                <a:ea typeface="+mn-lt"/>
                <a:cs typeface="+mn-lt"/>
              </a:rPr>
              <a:t>副表（表格</a:t>
            </a:r>
            <a:r>
              <a:rPr lang="en-US" sz="1200" dirty="0">
                <a:solidFill>
                  <a:srgbClr val="1B1B1B"/>
                </a:solidFill>
                <a:ea typeface="+mn-lt"/>
                <a:cs typeface="+mn-lt"/>
              </a:rPr>
              <a:t> 1040 或 1040-SR）。</a:t>
            </a:r>
            <a:endParaRPr lang="en-US"/>
          </a:p>
          <a:p>
            <a:pPr>
              <a:lnSpc>
                <a:spcPct val="150000"/>
              </a:lnSpc>
            </a:pPr>
            <a:r>
              <a:rPr lang="en-US" sz="1200" dirty="0">
                <a:solidFill>
                  <a:srgbClr val="1B1B1B"/>
                </a:solidFill>
                <a:ea typeface="+mn-lt"/>
                <a:cs typeface="+mn-lt"/>
              </a:rPr>
              <a:t>2023 年，您的工资、小费和净收入总额中前160,200美元应缴纳自雇税的社会保障税 (Social Security Tax)</a:t>
            </a:r>
            <a:endParaRPr lang="en-US" dirty="0"/>
          </a:p>
          <a:p>
            <a:pPr>
              <a:lnSpc>
                <a:spcPct val="150000"/>
              </a:lnSpc>
            </a:pPr>
            <a:r>
              <a:rPr lang="ja-JP" altLang="en-US" sz="1200">
                <a:solidFill>
                  <a:srgbClr val="1B1B1B"/>
                </a:solidFill>
                <a:ea typeface="+mn-lt"/>
                <a:cs typeface="+mn-lt"/>
              </a:rPr>
              <a:t>您当年的工资、小费和净收入总额应缴纳自雇税</a:t>
            </a:r>
            <a:r>
              <a:rPr lang="en-US" sz="1200" dirty="0">
                <a:solidFill>
                  <a:srgbClr val="1B1B1B"/>
                </a:solidFill>
                <a:ea typeface="+mn-lt"/>
                <a:cs typeface="+mn-lt"/>
              </a:rPr>
              <a:t>2.9%</a:t>
            </a:r>
            <a:r>
              <a:rPr lang="en-US" altLang="ja-JP" sz="1200" dirty="0">
                <a:solidFill>
                  <a:srgbClr val="1B1B1B"/>
                </a:solidFill>
                <a:ea typeface="+mn-lt"/>
                <a:cs typeface="+mn-lt"/>
              </a:rPr>
              <a:t> </a:t>
            </a:r>
            <a:r>
              <a:rPr lang="ja-JP" altLang="en-US" sz="1200">
                <a:solidFill>
                  <a:srgbClr val="1B1B1B"/>
                </a:solidFill>
                <a:ea typeface="+mn-lt"/>
                <a:cs typeface="+mn-lt"/>
              </a:rPr>
              <a:t>的医疗险 (Medicare Tax)</a:t>
            </a:r>
            <a:endParaRPr lang="en-US"/>
          </a:p>
          <a:p>
            <a:pPr>
              <a:lnSpc>
                <a:spcPct val="150000"/>
              </a:lnSpc>
            </a:pPr>
            <a:r>
              <a:rPr lang="en-US" sz="1200" err="1">
                <a:solidFill>
                  <a:srgbClr val="1B1B1B"/>
                </a:solidFill>
                <a:ea typeface="+mn-lt"/>
                <a:cs typeface="+mn-lt"/>
              </a:rPr>
              <a:t>如果您的工资、报酬和自雇收入（如果是联合报税，则连同您配偶的收入）超过您报税身份的基数上限的门槛金额部分，则您需要缴纳</a:t>
            </a:r>
            <a:r>
              <a:rPr lang="en-US" sz="1200" dirty="0">
                <a:solidFill>
                  <a:srgbClr val="1B1B1B"/>
                </a:solidFill>
                <a:ea typeface="+mn-lt"/>
                <a:cs typeface="+mn-lt"/>
              </a:rPr>
              <a:t> 0.9% </a:t>
            </a:r>
            <a:r>
              <a:rPr lang="en-US" sz="1200" err="1">
                <a:solidFill>
                  <a:srgbClr val="1B1B1B"/>
                </a:solidFill>
                <a:ea typeface="+mn-lt"/>
                <a:cs typeface="+mn-lt"/>
              </a:rPr>
              <a:t>的附加医疗保险税</a:t>
            </a:r>
            <a:r>
              <a:rPr lang="en-US" sz="1200" dirty="0">
                <a:solidFill>
                  <a:srgbClr val="1B1B1B"/>
                </a:solidFill>
                <a:ea typeface="+mn-lt"/>
                <a:cs typeface="+mn-lt"/>
              </a:rPr>
              <a:t>：</a:t>
            </a:r>
            <a:endParaRPr lang="en-US" dirty="0"/>
          </a:p>
          <a:p>
            <a:pPr>
              <a:lnSpc>
                <a:spcPct val="200000"/>
              </a:lnSpc>
            </a:pPr>
            <a:endParaRPr lang="en-US" altLang="ja-JP" sz="1200" dirty="0">
              <a:solidFill>
                <a:srgbClr val="1B1B1B"/>
              </a:solidFill>
              <a:ea typeface="ＭＳ Ｐゴシック"/>
            </a:endParaRPr>
          </a:p>
          <a:p>
            <a:pPr>
              <a:lnSpc>
                <a:spcPct val="200000"/>
              </a:lnSpc>
            </a:pPr>
            <a:endParaRPr lang="ja-JP" altLang="en-US" dirty="0">
              <a:ea typeface="ＭＳ Ｐゴシック"/>
            </a:endParaRPr>
          </a:p>
        </p:txBody>
      </p:sp>
      <p:graphicFrame>
        <p:nvGraphicFramePr>
          <p:cNvPr id="5" name="Table 4">
            <a:extLst>
              <a:ext uri="{FF2B5EF4-FFF2-40B4-BE49-F238E27FC236}">
                <a16:creationId xmlns:a16="http://schemas.microsoft.com/office/drawing/2014/main" id="{E5088357-C1D3-CF5F-3934-FCF6DD988FA5}"/>
              </a:ext>
            </a:extLst>
          </p:cNvPr>
          <p:cNvGraphicFramePr>
            <a:graphicFrameLocks noGrp="1"/>
          </p:cNvGraphicFramePr>
          <p:nvPr>
            <p:extLst>
              <p:ext uri="{D42A27DB-BD31-4B8C-83A1-F6EECF244321}">
                <p14:modId xmlns:p14="http://schemas.microsoft.com/office/powerpoint/2010/main" val="4074634982"/>
              </p:ext>
            </p:extLst>
          </p:nvPr>
        </p:nvGraphicFramePr>
        <p:xfrm>
          <a:off x="8991600" y="4267199"/>
          <a:ext cx="2956595" cy="2407920"/>
        </p:xfrm>
        <a:graphic>
          <a:graphicData uri="http://schemas.openxmlformats.org/drawingml/2006/table">
            <a:tbl>
              <a:tblPr bandRow="1">
                <a:tableStyleId>{5C22544A-7EE6-4342-B048-85BDC9FD1C3A}</a:tableStyleId>
              </a:tblPr>
              <a:tblGrid>
                <a:gridCol w="1698171">
                  <a:extLst>
                    <a:ext uri="{9D8B030D-6E8A-4147-A177-3AD203B41FA5}">
                      <a16:colId xmlns:a16="http://schemas.microsoft.com/office/drawing/2014/main" val="2974285444"/>
                    </a:ext>
                  </a:extLst>
                </a:gridCol>
                <a:gridCol w="1258424">
                  <a:extLst>
                    <a:ext uri="{9D8B030D-6E8A-4147-A177-3AD203B41FA5}">
                      <a16:colId xmlns:a16="http://schemas.microsoft.com/office/drawing/2014/main" val="3711332641"/>
                    </a:ext>
                  </a:extLst>
                </a:gridCol>
              </a:tblGrid>
              <a:tr h="368580">
                <a:tc>
                  <a:txBody>
                    <a:bodyPr/>
                    <a:lstStyle/>
                    <a:p>
                      <a:pPr algn="l" fontAlgn="b"/>
                      <a:r>
                        <a:rPr lang="ja-JP" altLang="en-US" b="1">
                          <a:solidFill>
                            <a:srgbClr val="FFFFFF"/>
                          </a:solidFill>
                          <a:effectLst/>
                        </a:rPr>
                        <a:t>报税身份</a:t>
                      </a:r>
                    </a:p>
                  </a:txBody>
                  <a:tcPr marL="76200" marR="76200" marT="76200" marB="76200"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70BE8A"/>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002D62"/>
                    </a:solidFill>
                  </a:tcPr>
                </a:tc>
                <a:tc>
                  <a:txBody>
                    <a:bodyPr/>
                    <a:lstStyle/>
                    <a:p>
                      <a:pPr algn="l" fontAlgn="b"/>
                      <a:r>
                        <a:rPr lang="ja-JP" altLang="en-US" b="1">
                          <a:solidFill>
                            <a:srgbClr val="FFFFFF"/>
                          </a:solidFill>
                          <a:effectLst/>
                        </a:rPr>
                        <a:t>门槛金额</a:t>
                      </a:r>
                    </a:p>
                  </a:txBody>
                  <a:tcPr marL="76200" marR="76200" marT="76200" marB="76200"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70B889"/>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002D62"/>
                    </a:solidFill>
                  </a:tcPr>
                </a:tc>
                <a:extLst>
                  <a:ext uri="{0D108BD9-81ED-4DB2-BD59-A6C34878D82A}">
                    <a16:rowId xmlns:a16="http://schemas.microsoft.com/office/drawing/2014/main" val="919082226"/>
                  </a:ext>
                </a:extLst>
              </a:tr>
              <a:tr h="368580">
                <a:tc>
                  <a:txBody>
                    <a:bodyPr/>
                    <a:lstStyle/>
                    <a:p>
                      <a:pPr fontAlgn="t"/>
                      <a:r>
                        <a:rPr lang="ja-JP" altLang="en-US">
                          <a:effectLst/>
                        </a:rPr>
                        <a:t>已婚联合申报</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3F3"/>
                    </a:solidFill>
                  </a:tcPr>
                </a:tc>
                <a:tc>
                  <a:txBody>
                    <a:bodyPr/>
                    <a:lstStyle/>
                    <a:p>
                      <a:pPr fontAlgn="t"/>
                      <a:r>
                        <a:rPr lang="en-US">
                          <a:effectLst/>
                        </a:rPr>
                        <a:t>$250,000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3F3"/>
                    </a:solidFill>
                  </a:tcPr>
                </a:tc>
                <a:extLst>
                  <a:ext uri="{0D108BD9-81ED-4DB2-BD59-A6C34878D82A}">
                    <a16:rowId xmlns:a16="http://schemas.microsoft.com/office/drawing/2014/main" val="3786173418"/>
                  </a:ext>
                </a:extLst>
              </a:tr>
              <a:tr h="368580">
                <a:tc>
                  <a:txBody>
                    <a:bodyPr/>
                    <a:lstStyle/>
                    <a:p>
                      <a:pPr fontAlgn="t"/>
                      <a:r>
                        <a:rPr lang="ja-JP" altLang="en-US">
                          <a:effectLst/>
                        </a:rPr>
                        <a:t>已婚单独申报</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a:effectLst/>
                        </a:rPr>
                        <a:t>$125,000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821903995"/>
                  </a:ext>
                </a:extLst>
              </a:tr>
              <a:tr h="368580">
                <a:tc>
                  <a:txBody>
                    <a:bodyPr/>
                    <a:lstStyle/>
                    <a:p>
                      <a:pPr fontAlgn="t"/>
                      <a:r>
                        <a:rPr lang="ja-JP" altLang="en-US">
                          <a:effectLst/>
                        </a:rPr>
                        <a:t>单身</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3F3"/>
                    </a:solidFill>
                  </a:tcPr>
                </a:tc>
                <a:tc>
                  <a:txBody>
                    <a:bodyPr/>
                    <a:lstStyle/>
                    <a:p>
                      <a:pPr fontAlgn="t"/>
                      <a:r>
                        <a:rPr lang="en-US">
                          <a:effectLst/>
                        </a:rPr>
                        <a:t>$200,000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3F3"/>
                    </a:solidFill>
                  </a:tcPr>
                </a:tc>
                <a:extLst>
                  <a:ext uri="{0D108BD9-81ED-4DB2-BD59-A6C34878D82A}">
                    <a16:rowId xmlns:a16="http://schemas.microsoft.com/office/drawing/2014/main" val="3525979612"/>
                  </a:ext>
                </a:extLst>
              </a:tr>
              <a:tr h="604849">
                <a:tc>
                  <a:txBody>
                    <a:bodyPr/>
                    <a:lstStyle/>
                    <a:p>
                      <a:pPr fontAlgn="t"/>
                      <a:r>
                        <a:rPr lang="ja-JP" altLang="en-US">
                          <a:effectLst/>
                        </a:rPr>
                        <a:t>户主（与符合条件的人一起）</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a:effectLst/>
                        </a:rPr>
                        <a:t>$200,000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48887530"/>
                  </a:ext>
                </a:extLst>
              </a:tr>
            </a:tbl>
          </a:graphicData>
        </a:graphic>
      </p:graphicFrame>
    </p:spTree>
    <p:extLst>
      <p:ext uri="{BB962C8B-B14F-4D97-AF65-F5344CB8AC3E}">
        <p14:creationId xmlns:p14="http://schemas.microsoft.com/office/powerpoint/2010/main" val="375949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08474"/>
            <a:ext cx="6297977" cy="747088"/>
          </a:xfrm>
        </p:spPr>
        <p:txBody>
          <a:bodyPr vert="horz" lIns="91440" tIns="45720" rIns="91440" bIns="45720" rtlCol="0" anchor="b">
            <a:noAutofit/>
          </a:bodyPr>
          <a:lstStyle/>
          <a:p>
            <a:r>
              <a:rPr lang="ja-JP" altLang="en-US" sz="4000" b="1">
                <a:solidFill>
                  <a:srgbClr val="1B1B1B"/>
                </a:solidFill>
                <a:ea typeface="+mj-lt"/>
                <a:cs typeface="+mj-lt"/>
              </a:rPr>
              <a:t>就业税</a:t>
            </a:r>
            <a:r>
              <a:rPr lang="en-US" sz="4000" b="1" dirty="0">
                <a:solidFill>
                  <a:srgbClr val="1B1B1B"/>
                </a:solidFill>
                <a:ea typeface="+mj-lt"/>
                <a:cs typeface="+mj-lt"/>
              </a:rPr>
              <a:t> - 940/941</a:t>
            </a:r>
            <a:endParaRPr lang="en-US" sz="4000" dirty="0">
              <a:ea typeface="+mj-lt"/>
              <a:cs typeface="+mj-lt"/>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883798" y="1478023"/>
            <a:ext cx="7966287" cy="3798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150000"/>
              </a:lnSpc>
              <a:buFont typeface="Arial"/>
              <a:buChar char="•"/>
            </a:pPr>
            <a:r>
              <a:rPr lang="zh-CN" altLang="en-US" sz="2800">
                <a:solidFill>
                  <a:srgbClr val="1B1B1B"/>
                </a:solidFill>
                <a:ea typeface="+mn-lt"/>
                <a:cs typeface="+mn-lt"/>
              </a:rPr>
              <a:t>适用于企业雇佣员工的情况</a:t>
            </a:r>
            <a:endParaRPr lang="zh-CN" altLang="en-US" sz="2800" dirty="0">
              <a:solidFill>
                <a:srgbClr val="1B1B1B"/>
              </a:solidFill>
              <a:ea typeface="+mn-lt"/>
              <a:cs typeface="+mn-lt"/>
            </a:endParaRPr>
          </a:p>
          <a:p>
            <a:pPr marL="457200" indent="-457200">
              <a:lnSpc>
                <a:spcPct val="150000"/>
              </a:lnSpc>
              <a:buFont typeface="Arial"/>
              <a:buChar char="•"/>
            </a:pPr>
            <a:r>
              <a:rPr lang="zh-CN" altLang="en-US" sz="2800">
                <a:solidFill>
                  <a:srgbClr val="1B1B1B"/>
                </a:solidFill>
                <a:ea typeface="+mn-lt"/>
                <a:cs typeface="+mn-lt"/>
              </a:rPr>
              <a:t>社会保障税和医疗保险税由企业和个人个承担一半 （7.65% + 1.45%）</a:t>
            </a:r>
            <a:endParaRPr lang="zh-CN" altLang="en-US" sz="2800">
              <a:solidFill>
                <a:srgbClr val="1B1B1B"/>
              </a:solidFill>
              <a:ea typeface="宋体"/>
            </a:endParaRPr>
          </a:p>
          <a:p>
            <a:pPr marL="457200" indent="-457200">
              <a:lnSpc>
                <a:spcPct val="150000"/>
              </a:lnSpc>
              <a:buFont typeface="Arial"/>
              <a:buChar char="•"/>
            </a:pPr>
            <a:r>
              <a:rPr lang="zh-CN" altLang="en-US" sz="2800">
                <a:solidFill>
                  <a:srgbClr val="1B1B1B"/>
                </a:solidFill>
                <a:ea typeface="宋体"/>
              </a:rPr>
              <a:t>企业负责申报</a:t>
            </a:r>
            <a:endParaRPr lang="zh-CN" altLang="en-US" sz="2800" dirty="0">
              <a:solidFill>
                <a:srgbClr val="1B1B1B"/>
              </a:solidFill>
            </a:endParaRPr>
          </a:p>
          <a:p>
            <a:pPr>
              <a:lnSpc>
                <a:spcPct val="150000"/>
              </a:lnSpc>
            </a:pPr>
            <a:endParaRPr lang="en-US" sz="1200" dirty="0">
              <a:solidFill>
                <a:srgbClr val="1B1B1B"/>
              </a:solidFill>
              <a:ea typeface="ＭＳ Ｐゴシック"/>
            </a:endParaRPr>
          </a:p>
          <a:p>
            <a:pPr>
              <a:lnSpc>
                <a:spcPct val="200000"/>
              </a:lnSpc>
            </a:pPr>
            <a:endParaRPr lang="en-US" altLang="ja-JP" sz="1200" dirty="0">
              <a:solidFill>
                <a:srgbClr val="1B1B1B"/>
              </a:solidFill>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214741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947602" y="1114195"/>
            <a:ext cx="6297977" cy="747088"/>
          </a:xfrm>
        </p:spPr>
        <p:txBody>
          <a:bodyPr vert="horz" lIns="91440" tIns="45720" rIns="91440" bIns="45720" rtlCol="0" anchor="b">
            <a:noAutofit/>
          </a:bodyPr>
          <a:lstStyle/>
          <a:p>
            <a:r>
              <a:rPr lang="zh-CN" altLang="en-US" sz="3200">
                <a:ea typeface="宋体"/>
              </a:rPr>
              <a:t>雇员是家庭成员可以豁免就业税(Employment Tax)</a:t>
            </a:r>
            <a:endParaRPr lang="zh-CN" altLang="en-US" sz="32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543964" y="2094646"/>
            <a:ext cx="7966287" cy="55530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Font typeface="Arial"/>
              <a:buChar char="•"/>
            </a:pPr>
            <a:r>
              <a:rPr lang="zh-CN" altLang="en-US" sz="1600">
                <a:ea typeface="ＭＳ Ｐゴシック"/>
              </a:rPr>
              <a:t>企业雇佣自己的子女：</a:t>
            </a:r>
            <a:endParaRPr lang="en-US"/>
          </a:p>
          <a:p>
            <a:pPr marL="742950" lvl="1" indent="-285750">
              <a:lnSpc>
                <a:spcPct val="150000"/>
              </a:lnSpc>
              <a:buFont typeface="Courier New"/>
              <a:buChar char="o"/>
            </a:pPr>
            <a:r>
              <a:rPr lang="zh-CN" altLang="en-US" sz="1600">
                <a:ea typeface="ＭＳ Ｐゴシック"/>
              </a:rPr>
              <a:t>18岁以下子女</a:t>
            </a:r>
          </a:p>
          <a:p>
            <a:pPr marL="742950" lvl="1" indent="-285750">
              <a:lnSpc>
                <a:spcPct val="150000"/>
              </a:lnSpc>
              <a:buFont typeface="Courier New"/>
              <a:buChar char="o"/>
            </a:pPr>
            <a:r>
              <a:rPr lang="zh-CN" altLang="en-US" sz="1600">
                <a:ea typeface="ＭＳ Ｐゴシック"/>
              </a:rPr>
              <a:t>企业必须是独资或者合伙企业</a:t>
            </a:r>
          </a:p>
          <a:p>
            <a:pPr marL="742950" lvl="1" indent="-285750">
              <a:lnSpc>
                <a:spcPct val="150000"/>
              </a:lnSpc>
              <a:buFont typeface="Courier New"/>
              <a:buChar char="o"/>
            </a:pPr>
            <a:r>
              <a:rPr lang="zh-CN" altLang="en-US" sz="1600">
                <a:ea typeface="ＭＳ Ｐゴシック"/>
              </a:rPr>
              <a:t>企业的所有人、合伙人只能是父母</a:t>
            </a:r>
          </a:p>
          <a:p>
            <a:pPr marL="285750" indent="-285750">
              <a:lnSpc>
                <a:spcPct val="150000"/>
              </a:lnSpc>
              <a:buFont typeface="Arial"/>
              <a:buChar char="•"/>
            </a:pPr>
            <a:r>
              <a:rPr lang="zh-CN" altLang="en-US" sz="1600">
                <a:ea typeface="ＭＳ Ｐゴシック"/>
              </a:rPr>
              <a:t>父母支付给子女 （子女支付给父母）的报酬</a:t>
            </a:r>
          </a:p>
          <a:p>
            <a:pPr marL="742950" lvl="1" indent="-285750">
              <a:lnSpc>
                <a:spcPct val="150000"/>
              </a:lnSpc>
              <a:buFont typeface="Courier New"/>
              <a:buChar char="o"/>
            </a:pPr>
            <a:r>
              <a:rPr lang="zh-CN" altLang="en-US" sz="1600">
                <a:ea typeface="ＭＳ Ｐゴシック"/>
              </a:rPr>
              <a:t>父母（子女）没有经营企业</a:t>
            </a:r>
          </a:p>
          <a:p>
            <a:pPr marL="742950" lvl="1" indent="-285750">
              <a:lnSpc>
                <a:spcPct val="150000"/>
              </a:lnSpc>
              <a:buFont typeface="Courier New"/>
              <a:buChar char="o"/>
            </a:pPr>
            <a:r>
              <a:rPr lang="zh-CN" altLang="en-US" sz="1600">
                <a:ea typeface="ＭＳ Ｐゴシック"/>
              </a:rPr>
              <a:t>21岁以下子女</a:t>
            </a:r>
          </a:p>
          <a:p>
            <a:pPr marL="285750" indent="-285750">
              <a:lnSpc>
                <a:spcPct val="150000"/>
              </a:lnSpc>
              <a:buFont typeface="Arial"/>
              <a:buChar char="•"/>
            </a:pPr>
            <a:r>
              <a:rPr lang="zh-CN" altLang="en-US" sz="1600">
                <a:ea typeface="ＭＳ Ｐゴシック"/>
              </a:rPr>
              <a:t>不适用的情况</a:t>
            </a:r>
          </a:p>
          <a:p>
            <a:pPr marL="742950" lvl="1" indent="-285750">
              <a:lnSpc>
                <a:spcPct val="150000"/>
              </a:lnSpc>
              <a:buFont typeface="Courier New"/>
              <a:buChar char="o"/>
            </a:pPr>
            <a:r>
              <a:rPr lang="zh-CN" altLang="en-US" sz="1600">
                <a:ea typeface="ＭＳ Ｐゴシック"/>
              </a:rPr>
              <a:t>子女受雇于公司，即使父母是股东，也不能豁免</a:t>
            </a:r>
          </a:p>
          <a:p>
            <a:pPr marL="742950" lvl="1" indent="-285750">
              <a:lnSpc>
                <a:spcPct val="150000"/>
              </a:lnSpc>
              <a:buFont typeface="Courier New"/>
              <a:buChar char="o"/>
            </a:pPr>
            <a:r>
              <a:rPr lang="zh-CN" altLang="en-US" sz="1600">
                <a:ea typeface="ＭＳ Ｐゴシック"/>
              </a:rPr>
              <a:t>子女受雇于合伙企业但父母不是唯一的合伙人</a:t>
            </a:r>
          </a:p>
          <a:p>
            <a:pPr marL="742950" lvl="1" indent="-285750">
              <a:lnSpc>
                <a:spcPct val="150000"/>
              </a:lnSpc>
              <a:buFont typeface="Courier New"/>
              <a:buChar char="o"/>
            </a:pPr>
            <a:r>
              <a:rPr lang="zh-CN" altLang="en-US" sz="1600">
                <a:ea typeface="ＭＳ Ｐゴシック"/>
              </a:rPr>
              <a:t>雇佣自己的配偶</a:t>
            </a:r>
            <a:endParaRPr lang="zh-CN" altLang="en-US" sz="1600" dirty="0">
              <a:ea typeface="ＭＳ Ｐゴシック"/>
            </a:endParaRPr>
          </a:p>
          <a:p>
            <a:pPr marL="742950" lvl="1" indent="-285750">
              <a:lnSpc>
                <a:spcPct val="150000"/>
              </a:lnSpc>
              <a:buFont typeface="Courier New"/>
              <a:buChar char="o"/>
            </a:pPr>
            <a:r>
              <a:rPr lang="zh-CN" altLang="en-US" sz="1600">
                <a:ea typeface="ＭＳ Ｐゴシック"/>
              </a:rPr>
              <a:t>父母受雇于子女所有的企业</a:t>
            </a:r>
            <a:endParaRPr lang="zh-CN" altLang="en-US" sz="1600" dirty="0">
              <a:ea typeface="ＭＳ Ｐゴシック"/>
            </a:endParaRPr>
          </a:p>
          <a:p>
            <a:pPr>
              <a:lnSpc>
                <a:spcPct val="200000"/>
              </a:lnSpc>
            </a:pPr>
            <a:endParaRPr lang="zh-CN" altLang="en-US"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425738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down)">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wipe(down)">
                                      <p:cBhvr>
                                        <p:cTn id="21" dur="500"/>
                                        <p:tgtEl>
                                          <p:spTgt spid="4">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wipe(down)">
                                      <p:cBhvr>
                                        <p:cTn id="24" dur="500"/>
                                        <p:tgtEl>
                                          <p:spTgt spid="4">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down)">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down)">
                                      <p:cBhvr>
                                        <p:cTn id="32" dur="500"/>
                                        <p:tgtEl>
                                          <p:spTgt spid="4">
                                            <p:txEl>
                                              <p:pRg st="7" end="7"/>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wipe(down)">
                                      <p:cBhvr>
                                        <p:cTn id="35" dur="500"/>
                                        <p:tgtEl>
                                          <p:spTgt spid="4">
                                            <p:txEl>
                                              <p:pRg st="8" end="8"/>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wipe(down)">
                                      <p:cBhvr>
                                        <p:cTn id="38" dur="500"/>
                                        <p:tgtEl>
                                          <p:spTgt spid="4">
                                            <p:txEl>
                                              <p:pRg st="9" end="9"/>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wipe(down)">
                                      <p:cBhvr>
                                        <p:cTn id="41" dur="500"/>
                                        <p:tgtEl>
                                          <p:spTgt spid="4">
                                            <p:txEl>
                                              <p:pRg st="10" end="10"/>
                                            </p:tx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wipe(down)">
                                      <p:cBhvr>
                                        <p:cTn id="44"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947602" y="1114195"/>
            <a:ext cx="6297977" cy="747088"/>
          </a:xfrm>
        </p:spPr>
        <p:txBody>
          <a:bodyPr vert="horz" lIns="91440" tIns="45720" rIns="91440" bIns="45720" rtlCol="0" anchor="b">
            <a:noAutofit/>
          </a:bodyPr>
          <a:lstStyle/>
          <a:p>
            <a:r>
              <a:rPr lang="zh-CN" altLang="en-US" sz="3200">
                <a:ea typeface="宋体"/>
              </a:rPr>
              <a:t>其他企业税表</a:t>
            </a:r>
            <a:endParaRPr lang="zh-CN" altLang="en-US" sz="32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543964" y="2094646"/>
            <a:ext cx="7966287" cy="22290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200000"/>
              </a:lnSpc>
              <a:buFont typeface="Calibri"/>
              <a:buChar char="-"/>
            </a:pPr>
            <a:r>
              <a:rPr lang="zh-CN" altLang="en-US">
                <a:ea typeface="ＭＳ Ｐゴシック"/>
              </a:rPr>
              <a:t>1065 （Partnership)</a:t>
            </a:r>
            <a:endParaRPr lang="zh-CN" altLang="en-US" dirty="0">
              <a:ea typeface="ＭＳ Ｐゴシック"/>
            </a:endParaRPr>
          </a:p>
          <a:p>
            <a:pPr marL="285750" indent="-285750">
              <a:lnSpc>
                <a:spcPct val="200000"/>
              </a:lnSpc>
              <a:buFont typeface="Calibri"/>
              <a:buChar char="-"/>
            </a:pPr>
            <a:r>
              <a:rPr lang="zh-CN" altLang="en-US">
                <a:ea typeface="ＭＳ Ｐゴシック"/>
              </a:rPr>
              <a:t>1120 S (S Corporation)</a:t>
            </a:r>
            <a:endParaRPr lang="zh-CN" altLang="en-US" dirty="0">
              <a:ea typeface="ＭＳ Ｐゴシック"/>
            </a:endParaRPr>
          </a:p>
          <a:p>
            <a:pPr marL="285750" indent="-285750">
              <a:lnSpc>
                <a:spcPct val="200000"/>
              </a:lnSpc>
              <a:buFont typeface="Calibri"/>
              <a:buChar char="-"/>
            </a:pPr>
            <a:r>
              <a:rPr lang="zh-CN" altLang="en-US">
                <a:ea typeface="ＭＳ Ｐゴシック"/>
              </a:rPr>
              <a:t>1120 (C Corporation)</a:t>
            </a:r>
            <a:endParaRPr lang="zh-CN" altLang="en-US"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388198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
  <TotalTime>699</TotalTime>
  <Words>523</Words>
  <Application>Microsoft Office PowerPoint</Application>
  <PresentationFormat>Widescreen</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Droplet</vt:lpstr>
      <vt:lpstr>企业税的申报</vt:lpstr>
      <vt:lpstr>免责声明</vt:lpstr>
      <vt:lpstr>企业的结构</vt:lpstr>
      <vt:lpstr>企业的结构</vt:lpstr>
      <vt:lpstr>常见的企业税类别 企业税 | Internal Revenue Service (irs.gov)</vt:lpstr>
      <vt:lpstr>自雇税 - Sch C</vt:lpstr>
      <vt:lpstr>就业税 - 940/941</vt:lpstr>
      <vt:lpstr>雇员是家庭成员可以豁免就业税(Employment Tax)</vt:lpstr>
      <vt:lpstr>其他企业税表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美国税法体系 与税的基本概念</dc:title>
  <dc:creator>Ryan Liu</dc:creator>
  <cp:lastModifiedBy>Ryan Liu</cp:lastModifiedBy>
  <cp:revision>429</cp:revision>
  <dcterms:created xsi:type="dcterms:W3CDTF">2024-06-03T17:11:50Z</dcterms:created>
  <dcterms:modified xsi:type="dcterms:W3CDTF">2024-07-08T23:53:41Z</dcterms:modified>
</cp:coreProperties>
</file>