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8" r:id="rId1"/>
  </p:sldMasterIdLst>
  <p:sldIdLst>
    <p:sldId id="256" r:id="rId2"/>
    <p:sldId id="4478" r:id="rId3"/>
    <p:sldId id="4576" r:id="rId4"/>
    <p:sldId id="4583" r:id="rId5"/>
    <p:sldId id="4584" r:id="rId6"/>
    <p:sldId id="4588" r:id="rId7"/>
    <p:sldId id="458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E6D772-8F44-4EEC-9EEF-9786A1F6CF16}" v="843" dt="2024-06-17T23:42:53.3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6" autoAdjust="0"/>
    <p:restoredTop sz="94660"/>
  </p:normalViewPr>
  <p:slideViewPr>
    <p:cSldViewPr snapToGrid="0">
      <p:cViewPr varScale="1">
        <p:scale>
          <a:sx n="105" d="100"/>
          <a:sy n="105" d="100"/>
        </p:scale>
        <p:origin x="8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an Liu" userId="0e6b04e675fb75c6" providerId="LiveId" clId="{F32CA75E-568B-408D-9472-606CF3632D56}"/>
    <pc:docChg chg="custSel addSld delSld modSld sldOrd">
      <pc:chgData name="Ryan Liu" userId="0e6b04e675fb75c6" providerId="LiveId" clId="{F32CA75E-568B-408D-9472-606CF3632D56}" dt="2024-06-11T00:45:13.001" v="831" actId="20577"/>
      <pc:docMkLst>
        <pc:docMk/>
      </pc:docMkLst>
      <pc:sldChg chg="del ord">
        <pc:chgData name="Ryan Liu" userId="0e6b04e675fb75c6" providerId="LiveId" clId="{F32CA75E-568B-408D-9472-606CF3632D56}" dt="2024-06-10T23:08:23.686" v="3" actId="47"/>
        <pc:sldMkLst>
          <pc:docMk/>
          <pc:sldMk cId="3610310999" sldId="257"/>
        </pc:sldMkLst>
      </pc:sldChg>
      <pc:sldChg chg="del">
        <pc:chgData name="Ryan Liu" userId="0e6b04e675fb75c6" providerId="LiveId" clId="{F32CA75E-568B-408D-9472-606CF3632D56}" dt="2024-06-10T23:08:23.686" v="3" actId="47"/>
        <pc:sldMkLst>
          <pc:docMk/>
          <pc:sldMk cId="321917833" sldId="4569"/>
        </pc:sldMkLst>
      </pc:sldChg>
      <pc:sldChg chg="del">
        <pc:chgData name="Ryan Liu" userId="0e6b04e675fb75c6" providerId="LiveId" clId="{F32CA75E-568B-408D-9472-606CF3632D56}" dt="2024-06-10T23:08:23.686" v="3" actId="47"/>
        <pc:sldMkLst>
          <pc:docMk/>
          <pc:sldMk cId="3405111948" sldId="4570"/>
        </pc:sldMkLst>
      </pc:sldChg>
      <pc:sldChg chg="del">
        <pc:chgData name="Ryan Liu" userId="0e6b04e675fb75c6" providerId="LiveId" clId="{F32CA75E-568B-408D-9472-606CF3632D56}" dt="2024-06-10T23:08:23.686" v="3" actId="47"/>
        <pc:sldMkLst>
          <pc:docMk/>
          <pc:sldMk cId="981177127" sldId="4571"/>
        </pc:sldMkLst>
      </pc:sldChg>
      <pc:sldChg chg="del">
        <pc:chgData name="Ryan Liu" userId="0e6b04e675fb75c6" providerId="LiveId" clId="{F32CA75E-568B-408D-9472-606CF3632D56}" dt="2024-06-10T23:08:23.686" v="3" actId="47"/>
        <pc:sldMkLst>
          <pc:docMk/>
          <pc:sldMk cId="2689763911" sldId="4572"/>
        </pc:sldMkLst>
      </pc:sldChg>
      <pc:sldChg chg="del">
        <pc:chgData name="Ryan Liu" userId="0e6b04e675fb75c6" providerId="LiveId" clId="{F32CA75E-568B-408D-9472-606CF3632D56}" dt="2024-06-10T23:08:23.686" v="3" actId="47"/>
        <pc:sldMkLst>
          <pc:docMk/>
          <pc:sldMk cId="3943960633" sldId="4573"/>
        </pc:sldMkLst>
      </pc:sldChg>
      <pc:sldChg chg="del">
        <pc:chgData name="Ryan Liu" userId="0e6b04e675fb75c6" providerId="LiveId" clId="{F32CA75E-568B-408D-9472-606CF3632D56}" dt="2024-06-10T23:08:23.686" v="3" actId="47"/>
        <pc:sldMkLst>
          <pc:docMk/>
          <pc:sldMk cId="119727315" sldId="4574"/>
        </pc:sldMkLst>
      </pc:sldChg>
      <pc:sldChg chg="del">
        <pc:chgData name="Ryan Liu" userId="0e6b04e675fb75c6" providerId="LiveId" clId="{F32CA75E-568B-408D-9472-606CF3632D56}" dt="2024-06-10T23:08:23.686" v="3" actId="47"/>
        <pc:sldMkLst>
          <pc:docMk/>
          <pc:sldMk cId="3608837294" sldId="4575"/>
        </pc:sldMkLst>
      </pc:sldChg>
      <pc:sldChg chg="addSp delSp modSp mod setBg">
        <pc:chgData name="Ryan Liu" userId="0e6b04e675fb75c6" providerId="LiveId" clId="{F32CA75E-568B-408D-9472-606CF3632D56}" dt="2024-06-10T23:11:08.828" v="42" actId="1076"/>
        <pc:sldMkLst>
          <pc:docMk/>
          <pc:sldMk cId="897675528" sldId="4576"/>
        </pc:sldMkLst>
        <pc:spChg chg="mod">
          <ac:chgData name="Ryan Liu" userId="0e6b04e675fb75c6" providerId="LiveId" clId="{F32CA75E-568B-408D-9472-606CF3632D56}" dt="2024-06-10T23:10:57.452" v="39" actId="1076"/>
          <ac:spMkLst>
            <pc:docMk/>
            <pc:sldMk cId="897675528" sldId="4576"/>
            <ac:spMk id="2" creationId="{43408BE9-28C4-8ED5-C801-C95726F53A7E}"/>
          </ac:spMkLst>
        </pc:spChg>
        <pc:spChg chg="add del mod">
          <ac:chgData name="Ryan Liu" userId="0e6b04e675fb75c6" providerId="LiveId" clId="{F32CA75E-568B-408D-9472-606CF3632D56}" dt="2024-06-10T23:09:28.751" v="29" actId="22"/>
          <ac:spMkLst>
            <pc:docMk/>
            <pc:sldMk cId="897675528" sldId="4576"/>
            <ac:spMk id="4" creationId="{76CA1CB5-318F-77AA-02B3-5180C3806AE3}"/>
          </ac:spMkLst>
        </pc:spChg>
        <pc:spChg chg="add">
          <ac:chgData name="Ryan Liu" userId="0e6b04e675fb75c6" providerId="LiveId" clId="{F32CA75E-568B-408D-9472-606CF3632D56}" dt="2024-06-10T23:09:49.712" v="33" actId="26606"/>
          <ac:spMkLst>
            <pc:docMk/>
            <pc:sldMk cId="897675528" sldId="4576"/>
            <ac:spMk id="17" creationId="{31CA2540-FD07-4286-91E4-8D0DE4E50979}"/>
          </ac:spMkLst>
        </pc:spChg>
        <pc:picChg chg="del">
          <ac:chgData name="Ryan Liu" userId="0e6b04e675fb75c6" providerId="LiveId" clId="{F32CA75E-568B-408D-9472-606CF3632D56}" dt="2024-06-10T23:08:27.040" v="4" actId="478"/>
          <ac:picMkLst>
            <pc:docMk/>
            <pc:sldMk cId="897675528" sldId="4576"/>
            <ac:picMk id="5" creationId="{46FB7005-9BF9-693F-CC77-A35047706099}"/>
          </ac:picMkLst>
        </pc:picChg>
        <pc:picChg chg="del">
          <ac:chgData name="Ryan Liu" userId="0e6b04e675fb75c6" providerId="LiveId" clId="{F32CA75E-568B-408D-9472-606CF3632D56}" dt="2024-06-10T23:08:29.900" v="5" actId="478"/>
          <ac:picMkLst>
            <pc:docMk/>
            <pc:sldMk cId="897675528" sldId="4576"/>
            <ac:picMk id="7" creationId="{B82B5999-6035-9838-C855-4E2E46C57000}"/>
          </ac:picMkLst>
        </pc:picChg>
        <pc:picChg chg="add mod ord">
          <ac:chgData name="Ryan Liu" userId="0e6b04e675fb75c6" providerId="LiveId" clId="{F32CA75E-568B-408D-9472-606CF3632D56}" dt="2024-06-10T23:11:08.828" v="42" actId="1076"/>
          <ac:picMkLst>
            <pc:docMk/>
            <pc:sldMk cId="897675528" sldId="4576"/>
            <ac:picMk id="8" creationId="{43CE0BA7-D191-BD0E-A0A8-C32EE7BF8F67}"/>
          </ac:picMkLst>
        </pc:picChg>
        <pc:picChg chg="del">
          <ac:chgData name="Ryan Liu" userId="0e6b04e675fb75c6" providerId="LiveId" clId="{F32CA75E-568B-408D-9472-606CF3632D56}" dt="2024-06-10T23:08:31.615" v="6" actId="478"/>
          <ac:picMkLst>
            <pc:docMk/>
            <pc:sldMk cId="897675528" sldId="4576"/>
            <ac:picMk id="9" creationId="{93B8523B-BDA5-0525-CE8E-6E922FFF6C01}"/>
          </ac:picMkLst>
        </pc:picChg>
        <pc:picChg chg="add">
          <ac:chgData name="Ryan Liu" userId="0e6b04e675fb75c6" providerId="LiveId" clId="{F32CA75E-568B-408D-9472-606CF3632D56}" dt="2024-06-10T23:09:49.712" v="33" actId="26606"/>
          <ac:picMkLst>
            <pc:docMk/>
            <pc:sldMk cId="897675528" sldId="4576"/>
            <ac:picMk id="13" creationId="{25496B42-CC46-4183-B481-887CD3E8C725}"/>
          </ac:picMkLst>
        </pc:picChg>
        <pc:picChg chg="add">
          <ac:chgData name="Ryan Liu" userId="0e6b04e675fb75c6" providerId="LiveId" clId="{F32CA75E-568B-408D-9472-606CF3632D56}" dt="2024-06-10T23:09:49.712" v="33" actId="26606"/>
          <ac:picMkLst>
            <pc:docMk/>
            <pc:sldMk cId="897675528" sldId="4576"/>
            <ac:picMk id="15" creationId="{E2758CE0-F916-4DCE-88D1-71430BE441B2}"/>
          </ac:picMkLst>
        </pc:picChg>
        <pc:picChg chg="add">
          <ac:chgData name="Ryan Liu" userId="0e6b04e675fb75c6" providerId="LiveId" clId="{F32CA75E-568B-408D-9472-606CF3632D56}" dt="2024-06-10T23:09:49.712" v="33" actId="26606"/>
          <ac:picMkLst>
            <pc:docMk/>
            <pc:sldMk cId="897675528" sldId="4576"/>
            <ac:picMk id="19" creationId="{214924F5-CDC2-4DFA-82F3-4843ADD678A7}"/>
          </ac:picMkLst>
        </pc:picChg>
        <pc:picChg chg="add">
          <ac:chgData name="Ryan Liu" userId="0e6b04e675fb75c6" providerId="LiveId" clId="{F32CA75E-568B-408D-9472-606CF3632D56}" dt="2024-06-10T23:09:49.712" v="33" actId="26606"/>
          <ac:picMkLst>
            <pc:docMk/>
            <pc:sldMk cId="897675528" sldId="4576"/>
            <ac:picMk id="21" creationId="{AED59812-6820-446C-B994-0D059C97DC3F}"/>
          </ac:picMkLst>
        </pc:picChg>
        <pc:picChg chg="add">
          <ac:chgData name="Ryan Liu" userId="0e6b04e675fb75c6" providerId="LiveId" clId="{F32CA75E-568B-408D-9472-606CF3632D56}" dt="2024-06-10T23:09:49.712" v="33" actId="26606"/>
          <ac:picMkLst>
            <pc:docMk/>
            <pc:sldMk cId="897675528" sldId="4576"/>
            <ac:picMk id="23" creationId="{E844ED7C-1917-40D8-8B42-1B1C27BC5A54}"/>
          </ac:picMkLst>
        </pc:picChg>
      </pc:sldChg>
      <pc:sldChg chg="addSp delSp modSp new mod setBg modAnim">
        <pc:chgData name="Ryan Liu" userId="0e6b04e675fb75c6" providerId="LiveId" clId="{F32CA75E-568B-408D-9472-606CF3632D56}" dt="2024-06-11T00:45:13.001" v="831" actId="20577"/>
        <pc:sldMkLst>
          <pc:docMk/>
          <pc:sldMk cId="1692447150" sldId="4577"/>
        </pc:sldMkLst>
        <pc:spChg chg="mod">
          <ac:chgData name="Ryan Liu" userId="0e6b04e675fb75c6" providerId="LiveId" clId="{F32CA75E-568B-408D-9472-606CF3632D56}" dt="2024-06-10T23:28:30.151" v="83" actId="1076"/>
          <ac:spMkLst>
            <pc:docMk/>
            <pc:sldMk cId="1692447150" sldId="4577"/>
            <ac:spMk id="2" creationId="{BBAA7787-541F-481D-832A-9C3D72EE53D3}"/>
          </ac:spMkLst>
        </pc:spChg>
        <pc:spChg chg="del">
          <ac:chgData name="Ryan Liu" userId="0e6b04e675fb75c6" providerId="LiveId" clId="{F32CA75E-568B-408D-9472-606CF3632D56}" dt="2024-06-10T23:25:07.939" v="49" actId="22"/>
          <ac:spMkLst>
            <pc:docMk/>
            <pc:sldMk cId="1692447150" sldId="4577"/>
            <ac:spMk id="3" creationId="{1F9214CF-7E43-71DA-75F6-4FBFC91BD3ED}"/>
          </ac:spMkLst>
        </pc:spChg>
        <pc:spChg chg="add mod">
          <ac:chgData name="Ryan Liu" userId="0e6b04e675fb75c6" providerId="LiveId" clId="{F32CA75E-568B-408D-9472-606CF3632D56}" dt="2024-06-11T00:45:13.001" v="831" actId="20577"/>
          <ac:spMkLst>
            <pc:docMk/>
            <pc:sldMk cId="1692447150" sldId="4577"/>
            <ac:spMk id="8" creationId="{B51800B1-806A-ED9D-8572-C2EDB1CFFDBB}"/>
          </ac:spMkLst>
        </pc:spChg>
        <pc:picChg chg="add mod ord">
          <ac:chgData name="Ryan Liu" userId="0e6b04e675fb75c6" providerId="LiveId" clId="{F32CA75E-568B-408D-9472-606CF3632D56}" dt="2024-06-10T23:29:09.424" v="92" actId="14100"/>
          <ac:picMkLst>
            <pc:docMk/>
            <pc:sldMk cId="1692447150" sldId="4577"/>
            <ac:picMk id="5" creationId="{62EB8589-BDA9-3CCB-639D-200AD48F538D}"/>
          </ac:picMkLst>
        </pc:picChg>
        <pc:picChg chg="add mod">
          <ac:chgData name="Ryan Liu" userId="0e6b04e675fb75c6" providerId="LiveId" clId="{F32CA75E-568B-408D-9472-606CF3632D56}" dt="2024-06-10T23:28:32.729" v="84" actId="1076"/>
          <ac:picMkLst>
            <pc:docMk/>
            <pc:sldMk cId="1692447150" sldId="4577"/>
            <ac:picMk id="7" creationId="{4DA21363-9807-C80D-B457-384F3EF3E67D}"/>
          </ac:picMkLst>
        </pc:picChg>
      </pc:sldChg>
      <pc:sldChg chg="del">
        <pc:chgData name="Ryan Liu" userId="0e6b04e675fb75c6" providerId="LiveId" clId="{F32CA75E-568B-408D-9472-606CF3632D56}" dt="2024-06-10T23:08:23.686" v="3" actId="47"/>
        <pc:sldMkLst>
          <pc:docMk/>
          <pc:sldMk cId="3127944099" sldId="4577"/>
        </pc:sldMkLst>
      </pc:sldChg>
      <pc:sldChg chg="addSp delSp modSp new mod setBg">
        <pc:chgData name="Ryan Liu" userId="0e6b04e675fb75c6" providerId="LiveId" clId="{F32CA75E-568B-408D-9472-606CF3632D56}" dt="2024-06-10T23:39:33.088" v="177"/>
        <pc:sldMkLst>
          <pc:docMk/>
          <pc:sldMk cId="2137396254" sldId="4578"/>
        </pc:sldMkLst>
        <pc:spChg chg="mod">
          <ac:chgData name="Ryan Liu" userId="0e6b04e675fb75c6" providerId="LiveId" clId="{F32CA75E-568B-408D-9472-606CF3632D56}" dt="2024-06-10T23:33:40.434" v="132" actId="14100"/>
          <ac:spMkLst>
            <pc:docMk/>
            <pc:sldMk cId="2137396254" sldId="4578"/>
            <ac:spMk id="2" creationId="{5719B80E-AFC5-6FB3-AC2B-0E687A490C34}"/>
          </ac:spMkLst>
        </pc:spChg>
        <pc:spChg chg="del">
          <ac:chgData name="Ryan Liu" userId="0e6b04e675fb75c6" providerId="LiveId" clId="{F32CA75E-568B-408D-9472-606CF3632D56}" dt="2024-06-10T23:31:16.582" v="110" actId="22"/>
          <ac:spMkLst>
            <pc:docMk/>
            <pc:sldMk cId="2137396254" sldId="4578"/>
            <ac:spMk id="3" creationId="{2806BCA1-AE9B-1B3D-F3E0-D841E7716CA5}"/>
          </ac:spMkLst>
        </pc:spChg>
        <pc:spChg chg="add del mod">
          <ac:chgData name="Ryan Liu" userId="0e6b04e675fb75c6" providerId="LiveId" clId="{F32CA75E-568B-408D-9472-606CF3632D56}" dt="2024-06-10T23:33:28.978" v="129" actId="478"/>
          <ac:spMkLst>
            <pc:docMk/>
            <pc:sldMk cId="2137396254" sldId="4578"/>
            <ac:spMk id="7" creationId="{F4D1982F-D55E-5529-50BD-29F1D7B797CD}"/>
          </ac:spMkLst>
        </pc:spChg>
        <pc:spChg chg="add mod">
          <ac:chgData name="Ryan Liu" userId="0e6b04e675fb75c6" providerId="LiveId" clId="{F32CA75E-568B-408D-9472-606CF3632D56}" dt="2024-06-10T23:37:25.814" v="156" actId="20577"/>
          <ac:spMkLst>
            <pc:docMk/>
            <pc:sldMk cId="2137396254" sldId="4578"/>
            <ac:spMk id="10" creationId="{836159F7-5D58-CD5B-BBED-95F9B428BF53}"/>
          </ac:spMkLst>
        </pc:spChg>
        <pc:spChg chg="add mod">
          <ac:chgData name="Ryan Liu" userId="0e6b04e675fb75c6" providerId="LiveId" clId="{F32CA75E-568B-408D-9472-606CF3632D56}" dt="2024-06-10T23:38:14.175" v="162" actId="20577"/>
          <ac:spMkLst>
            <pc:docMk/>
            <pc:sldMk cId="2137396254" sldId="4578"/>
            <ac:spMk id="11" creationId="{22C3A610-9CE7-3BA5-CBAA-F3290D3CC2C3}"/>
          </ac:spMkLst>
        </pc:spChg>
        <pc:spChg chg="add mod">
          <ac:chgData name="Ryan Liu" userId="0e6b04e675fb75c6" providerId="LiveId" clId="{F32CA75E-568B-408D-9472-606CF3632D56}" dt="2024-06-10T23:38:37.698" v="168" actId="1076"/>
          <ac:spMkLst>
            <pc:docMk/>
            <pc:sldMk cId="2137396254" sldId="4578"/>
            <ac:spMk id="12" creationId="{79C4D48E-6D9D-29A4-CD6A-BA8900A8D646}"/>
          </ac:spMkLst>
        </pc:spChg>
        <pc:spChg chg="add del mod">
          <ac:chgData name="Ryan Liu" userId="0e6b04e675fb75c6" providerId="LiveId" clId="{F32CA75E-568B-408D-9472-606CF3632D56}" dt="2024-06-10T23:39:33.088" v="177"/>
          <ac:spMkLst>
            <pc:docMk/>
            <pc:sldMk cId="2137396254" sldId="4578"/>
            <ac:spMk id="13" creationId="{79160C4C-6493-2B71-36D5-6E2DDF7A4196}"/>
          </ac:spMkLst>
        </pc:spChg>
        <pc:spChg chg="add mod">
          <ac:chgData name="Ryan Liu" userId="0e6b04e675fb75c6" providerId="LiveId" clId="{F32CA75E-568B-408D-9472-606CF3632D56}" dt="2024-06-10T23:39:11.988" v="175" actId="1076"/>
          <ac:spMkLst>
            <pc:docMk/>
            <pc:sldMk cId="2137396254" sldId="4578"/>
            <ac:spMk id="14" creationId="{6D861C03-A71A-A302-D06B-AE3846739B54}"/>
          </ac:spMkLst>
        </pc:spChg>
        <pc:picChg chg="add del mod ord">
          <ac:chgData name="Ryan Liu" userId="0e6b04e675fb75c6" providerId="LiveId" clId="{F32CA75E-568B-408D-9472-606CF3632D56}" dt="2024-06-10T23:32:41.263" v="116" actId="478"/>
          <ac:picMkLst>
            <pc:docMk/>
            <pc:sldMk cId="2137396254" sldId="4578"/>
            <ac:picMk id="5" creationId="{F95CBEB6-DF71-F020-7301-585CA228A7C6}"/>
          </ac:picMkLst>
        </pc:picChg>
        <pc:picChg chg="add mod">
          <ac:chgData name="Ryan Liu" userId="0e6b04e675fb75c6" providerId="LiveId" clId="{F32CA75E-568B-408D-9472-606CF3632D56}" dt="2024-06-10T23:38:52.737" v="170" actId="1076"/>
          <ac:picMkLst>
            <pc:docMk/>
            <pc:sldMk cId="2137396254" sldId="4578"/>
            <ac:picMk id="9" creationId="{F529AD53-770C-5446-67AB-EE26CA7DDF90}"/>
          </ac:picMkLst>
        </pc:picChg>
      </pc:sldChg>
      <pc:sldChg chg="del">
        <pc:chgData name="Ryan Liu" userId="0e6b04e675fb75c6" providerId="LiveId" clId="{F32CA75E-568B-408D-9472-606CF3632D56}" dt="2024-06-10T23:08:23.686" v="3" actId="47"/>
        <pc:sldMkLst>
          <pc:docMk/>
          <pc:sldMk cId="2216421416" sldId="4578"/>
        </pc:sldMkLst>
      </pc:sldChg>
      <pc:sldChg chg="addSp delSp modSp new mod setBg">
        <pc:chgData name="Ryan Liu" userId="0e6b04e675fb75c6" providerId="LiveId" clId="{F32CA75E-568B-408D-9472-606CF3632D56}" dt="2024-06-10T23:40:07.532" v="188" actId="20577"/>
        <pc:sldMkLst>
          <pc:docMk/>
          <pc:sldMk cId="3198170431" sldId="4579"/>
        </pc:sldMkLst>
        <pc:spChg chg="mod">
          <ac:chgData name="Ryan Liu" userId="0e6b04e675fb75c6" providerId="LiveId" clId="{F32CA75E-568B-408D-9472-606CF3632D56}" dt="2024-06-10T23:36:46.952" v="150" actId="1076"/>
          <ac:spMkLst>
            <pc:docMk/>
            <pc:sldMk cId="3198170431" sldId="4579"/>
            <ac:spMk id="2" creationId="{9846F20D-1CCB-3D42-652F-3FECD95B9CFD}"/>
          </ac:spMkLst>
        </pc:spChg>
        <pc:spChg chg="del">
          <ac:chgData name="Ryan Liu" userId="0e6b04e675fb75c6" providerId="LiveId" clId="{F32CA75E-568B-408D-9472-606CF3632D56}" dt="2024-06-10T23:36:15.801" v="135" actId="22"/>
          <ac:spMkLst>
            <pc:docMk/>
            <pc:sldMk cId="3198170431" sldId="4579"/>
            <ac:spMk id="3" creationId="{6645E1D7-BA69-AEE6-5710-2CE7C6D29A8B}"/>
          </ac:spMkLst>
        </pc:spChg>
        <pc:spChg chg="add mod">
          <ac:chgData name="Ryan Liu" userId="0e6b04e675fb75c6" providerId="LiveId" clId="{F32CA75E-568B-408D-9472-606CF3632D56}" dt="2024-06-10T23:39:56.160" v="185" actId="1076"/>
          <ac:spMkLst>
            <pc:docMk/>
            <pc:sldMk cId="3198170431" sldId="4579"/>
            <ac:spMk id="6" creationId="{A02208F5-0620-FED9-1E4A-856EDC2E17D5}"/>
          </ac:spMkLst>
        </pc:spChg>
        <pc:spChg chg="add mod">
          <ac:chgData name="Ryan Liu" userId="0e6b04e675fb75c6" providerId="LiveId" clId="{F32CA75E-568B-408D-9472-606CF3632D56}" dt="2024-06-10T23:40:07.532" v="188" actId="20577"/>
          <ac:spMkLst>
            <pc:docMk/>
            <pc:sldMk cId="3198170431" sldId="4579"/>
            <ac:spMk id="7" creationId="{FDC00FD0-0DEF-3ACB-1F60-2B5C4E187E39}"/>
          </ac:spMkLst>
        </pc:spChg>
        <pc:picChg chg="add mod ord">
          <ac:chgData name="Ryan Liu" userId="0e6b04e675fb75c6" providerId="LiveId" clId="{F32CA75E-568B-408D-9472-606CF3632D56}" dt="2024-06-10T23:39:53.409" v="184" actId="1076"/>
          <ac:picMkLst>
            <pc:docMk/>
            <pc:sldMk cId="3198170431" sldId="4579"/>
            <ac:picMk id="5" creationId="{B2D330D0-0F80-AC39-3AA8-A2D875A87B3E}"/>
          </ac:picMkLst>
        </pc:picChg>
      </pc:sldChg>
      <pc:sldChg chg="del">
        <pc:chgData name="Ryan Liu" userId="0e6b04e675fb75c6" providerId="LiveId" clId="{F32CA75E-568B-408D-9472-606CF3632D56}" dt="2024-06-10T23:08:23.686" v="3" actId="47"/>
        <pc:sldMkLst>
          <pc:docMk/>
          <pc:sldMk cId="2130624306" sldId="4580"/>
        </pc:sldMkLst>
      </pc:sldChg>
      <pc:sldChg chg="modSp new mod setBg">
        <pc:chgData name="Ryan Liu" userId="0e6b04e675fb75c6" providerId="LiveId" clId="{F32CA75E-568B-408D-9472-606CF3632D56}" dt="2024-06-10T23:44:54.160" v="592" actId="27636"/>
        <pc:sldMkLst>
          <pc:docMk/>
          <pc:sldMk cId="3681270334" sldId="4580"/>
        </pc:sldMkLst>
        <pc:spChg chg="mod">
          <ac:chgData name="Ryan Liu" userId="0e6b04e675fb75c6" providerId="LiveId" clId="{F32CA75E-568B-408D-9472-606CF3632D56}" dt="2024-06-10T23:44:37.888" v="589" actId="1076"/>
          <ac:spMkLst>
            <pc:docMk/>
            <pc:sldMk cId="3681270334" sldId="4580"/>
            <ac:spMk id="2" creationId="{450FB611-C21B-CF12-6179-688AA5E5C01C}"/>
          </ac:spMkLst>
        </pc:spChg>
        <pc:spChg chg="mod">
          <ac:chgData name="Ryan Liu" userId="0e6b04e675fb75c6" providerId="LiveId" clId="{F32CA75E-568B-408D-9472-606CF3632D56}" dt="2024-06-10T23:44:54.160" v="592" actId="27636"/>
          <ac:spMkLst>
            <pc:docMk/>
            <pc:sldMk cId="3681270334" sldId="4580"/>
            <ac:spMk id="3" creationId="{13131BA6-3BAD-1A05-DF02-9C1EB17EE91A}"/>
          </ac:spMkLst>
        </pc:spChg>
      </pc:sldChg>
      <pc:sldChg chg="addSp modSp new mod setBg modAnim">
        <pc:chgData name="Ryan Liu" userId="0e6b04e675fb75c6" providerId="LiveId" clId="{F32CA75E-568B-408D-9472-606CF3632D56}" dt="2024-06-10T23:50:28.511" v="825"/>
        <pc:sldMkLst>
          <pc:docMk/>
          <pc:sldMk cId="29713483" sldId="4581"/>
        </pc:sldMkLst>
        <pc:spChg chg="mod">
          <ac:chgData name="Ryan Liu" userId="0e6b04e675fb75c6" providerId="LiveId" clId="{F32CA75E-568B-408D-9472-606CF3632D56}" dt="2024-06-10T23:50:09.925" v="822" actId="1076"/>
          <ac:spMkLst>
            <pc:docMk/>
            <pc:sldMk cId="29713483" sldId="4581"/>
            <ac:spMk id="2" creationId="{E9A56C8B-E9B5-6D14-CC05-A03DE3B263A9}"/>
          </ac:spMkLst>
        </pc:spChg>
        <pc:spChg chg="mod">
          <ac:chgData name="Ryan Liu" userId="0e6b04e675fb75c6" providerId="LiveId" clId="{F32CA75E-568B-408D-9472-606CF3632D56}" dt="2024-06-10T23:50:13.769" v="823" actId="1076"/>
          <ac:spMkLst>
            <pc:docMk/>
            <pc:sldMk cId="29713483" sldId="4581"/>
            <ac:spMk id="3" creationId="{CEAA1599-8CF2-60BD-8417-A9ADC672ACE2}"/>
          </ac:spMkLst>
        </pc:spChg>
        <pc:picChg chg="add mod modCrop">
          <ac:chgData name="Ryan Liu" userId="0e6b04e675fb75c6" providerId="LiveId" clId="{F32CA75E-568B-408D-9472-606CF3632D56}" dt="2024-06-10T23:49:54.940" v="819" actId="1076"/>
          <ac:picMkLst>
            <pc:docMk/>
            <pc:sldMk cId="29713483" sldId="4581"/>
            <ac:picMk id="5" creationId="{AC9756C6-41F5-B3E9-7678-195C777A7C8F}"/>
          </ac:picMkLst>
        </pc:picChg>
      </pc:sldChg>
      <pc:sldChg chg="del">
        <pc:chgData name="Ryan Liu" userId="0e6b04e675fb75c6" providerId="LiveId" clId="{F32CA75E-568B-408D-9472-606CF3632D56}" dt="2024-06-10T23:08:23.686" v="3" actId="47"/>
        <pc:sldMkLst>
          <pc:docMk/>
          <pc:sldMk cId="2633978973" sldId="4581"/>
        </pc:sldMkLst>
      </pc:sldChg>
      <pc:sldChg chg="del">
        <pc:chgData name="Ryan Liu" userId="0e6b04e675fb75c6" providerId="LiveId" clId="{F32CA75E-568B-408D-9472-606CF3632D56}" dt="2024-06-10T23:08:23.686" v="3" actId="47"/>
        <pc:sldMkLst>
          <pc:docMk/>
          <pc:sldMk cId="3148206965" sldId="4582"/>
        </pc:sldMkLst>
      </pc:sldChg>
      <pc:sldChg chg="del">
        <pc:chgData name="Ryan Liu" userId="0e6b04e675fb75c6" providerId="LiveId" clId="{F32CA75E-568B-408D-9472-606CF3632D56}" dt="2024-06-10T23:08:23.686" v="3" actId="47"/>
        <pc:sldMkLst>
          <pc:docMk/>
          <pc:sldMk cId="805369942" sldId="4583"/>
        </pc:sldMkLst>
      </pc:sldChg>
      <pc:sldChg chg="new del">
        <pc:chgData name="Ryan Liu" userId="0e6b04e675fb75c6" providerId="LiveId" clId="{F32CA75E-568B-408D-9472-606CF3632D56}" dt="2024-06-10T23:08:23.686" v="3" actId="47"/>
        <pc:sldMkLst>
          <pc:docMk/>
          <pc:sldMk cId="4108012516" sldId="4584"/>
        </pc:sldMkLst>
      </pc:sldChg>
    </pc:docChg>
  </pc:docChgLst>
  <pc:docChgLst>
    <pc:chgData name="Ryan Liu" userId="0e6b04e675fb75c6" providerId="Windows Live" clId="Web-{52E6D772-8F44-4EEC-9EEF-9786A1F6CF16}"/>
    <pc:docChg chg="addSld delSld modSld">
      <pc:chgData name="Ryan Liu" userId="0e6b04e675fb75c6" providerId="Windows Live" clId="Web-{52E6D772-8F44-4EEC-9EEF-9786A1F6CF16}" dt="2024-06-17T23:42:53.352" v="752" actId="14100"/>
      <pc:docMkLst>
        <pc:docMk/>
      </pc:docMkLst>
      <pc:sldChg chg="modSp">
        <pc:chgData name="Ryan Liu" userId="0e6b04e675fb75c6" providerId="Windows Live" clId="Web-{52E6D772-8F44-4EEC-9EEF-9786A1F6CF16}" dt="2024-06-17T22:28:49.858" v="3" actId="20577"/>
        <pc:sldMkLst>
          <pc:docMk/>
          <pc:sldMk cId="2265184079" sldId="256"/>
        </pc:sldMkLst>
        <pc:spChg chg="mod">
          <ac:chgData name="Ryan Liu" userId="0e6b04e675fb75c6" providerId="Windows Live" clId="Web-{52E6D772-8F44-4EEC-9EEF-9786A1F6CF16}" dt="2024-06-17T22:28:49.796" v="1" actId="20577"/>
          <ac:spMkLst>
            <pc:docMk/>
            <pc:sldMk cId="2265184079" sldId="256"/>
            <ac:spMk id="2" creationId="{3651BF6C-46A0-7A63-2B0B-F85C0CE61B84}"/>
          </ac:spMkLst>
        </pc:spChg>
        <pc:spChg chg="mod">
          <ac:chgData name="Ryan Liu" userId="0e6b04e675fb75c6" providerId="Windows Live" clId="Web-{52E6D772-8F44-4EEC-9EEF-9786A1F6CF16}" dt="2024-06-17T22:28:49.858" v="3" actId="20577"/>
          <ac:spMkLst>
            <pc:docMk/>
            <pc:sldMk cId="2265184079" sldId="256"/>
            <ac:spMk id="3" creationId="{BF758FD3-10DE-E4CE-C4FD-36D71C6F3E76}"/>
          </ac:spMkLst>
        </pc:spChg>
      </pc:sldChg>
      <pc:sldChg chg="addSp delSp modSp addAnim">
        <pc:chgData name="Ryan Liu" userId="0e6b04e675fb75c6" providerId="Windows Live" clId="Web-{52E6D772-8F44-4EEC-9EEF-9786A1F6CF16}" dt="2024-06-17T23:23:36.680" v="445"/>
        <pc:sldMkLst>
          <pc:docMk/>
          <pc:sldMk cId="897675528" sldId="4576"/>
        </pc:sldMkLst>
        <pc:spChg chg="mod">
          <ac:chgData name="Ryan Liu" userId="0e6b04e675fb75c6" providerId="Windows Live" clId="Web-{52E6D772-8F44-4EEC-9EEF-9786A1F6CF16}" dt="2024-06-17T22:39:19.750" v="130" actId="20577"/>
          <ac:spMkLst>
            <pc:docMk/>
            <pc:sldMk cId="897675528" sldId="4576"/>
            <ac:spMk id="2" creationId="{43408BE9-28C4-8ED5-C801-C95726F53A7E}"/>
          </ac:spMkLst>
        </pc:spChg>
        <pc:spChg chg="add mod">
          <ac:chgData name="Ryan Liu" userId="0e6b04e675fb75c6" providerId="Windows Live" clId="Web-{52E6D772-8F44-4EEC-9EEF-9786A1F6CF16}" dt="2024-06-17T22:50:41.491" v="159" actId="20577"/>
          <ac:spMkLst>
            <pc:docMk/>
            <pc:sldMk cId="897675528" sldId="4576"/>
            <ac:spMk id="4" creationId="{EC75D639-723F-2234-F17D-832543FA0C5B}"/>
          </ac:spMkLst>
        </pc:spChg>
        <pc:graphicFrameChg chg="add mod modGraphic">
          <ac:chgData name="Ryan Liu" userId="0e6b04e675fb75c6" providerId="Windows Live" clId="Web-{52E6D772-8F44-4EEC-9EEF-9786A1F6CF16}" dt="2024-06-17T23:23:35.008" v="444" actId="1076"/>
          <ac:graphicFrameMkLst>
            <pc:docMk/>
            <pc:sldMk cId="897675528" sldId="4576"/>
            <ac:graphicFrameMk id="5" creationId="{418AE4CA-9C67-CC51-A623-7061E75D6398}"/>
          </ac:graphicFrameMkLst>
        </pc:graphicFrameChg>
        <pc:picChg chg="del">
          <ac:chgData name="Ryan Liu" userId="0e6b04e675fb75c6" providerId="Windows Live" clId="Web-{52E6D772-8F44-4EEC-9EEF-9786A1F6CF16}" dt="2024-06-17T22:29:03.359" v="4"/>
          <ac:picMkLst>
            <pc:docMk/>
            <pc:sldMk cId="897675528" sldId="4576"/>
            <ac:picMk id="8" creationId="{43CE0BA7-D191-BD0E-A0A8-C32EE7BF8F67}"/>
          </ac:picMkLst>
        </pc:picChg>
      </pc:sldChg>
      <pc:sldChg chg="del">
        <pc:chgData name="Ryan Liu" userId="0e6b04e675fb75c6" providerId="Windows Live" clId="Web-{52E6D772-8F44-4EEC-9EEF-9786A1F6CF16}" dt="2024-06-17T23:38:24.160" v="726"/>
        <pc:sldMkLst>
          <pc:docMk/>
          <pc:sldMk cId="1692447150" sldId="4577"/>
        </pc:sldMkLst>
      </pc:sldChg>
      <pc:sldChg chg="addSp delSp modSp">
        <pc:chgData name="Ryan Liu" userId="0e6b04e675fb75c6" providerId="Windows Live" clId="Web-{52E6D772-8F44-4EEC-9EEF-9786A1F6CF16}" dt="2024-06-17T23:42:53.352" v="752" actId="14100"/>
        <pc:sldMkLst>
          <pc:docMk/>
          <pc:sldMk cId="2137396254" sldId="4578"/>
        </pc:sldMkLst>
        <pc:spChg chg="mod">
          <ac:chgData name="Ryan Liu" userId="0e6b04e675fb75c6" providerId="Windows Live" clId="Web-{52E6D772-8F44-4EEC-9EEF-9786A1F6CF16}" dt="2024-06-17T23:42:40.537" v="749" actId="1076"/>
          <ac:spMkLst>
            <pc:docMk/>
            <pc:sldMk cId="2137396254" sldId="4578"/>
            <ac:spMk id="2" creationId="{5719B80E-AFC5-6FB3-AC2B-0E687A490C34}"/>
          </ac:spMkLst>
        </pc:spChg>
        <pc:spChg chg="del mod">
          <ac:chgData name="Ryan Liu" userId="0e6b04e675fb75c6" providerId="Windows Live" clId="Web-{52E6D772-8F44-4EEC-9EEF-9786A1F6CF16}" dt="2024-06-17T23:38:36.989" v="732"/>
          <ac:spMkLst>
            <pc:docMk/>
            <pc:sldMk cId="2137396254" sldId="4578"/>
            <ac:spMk id="10" creationId="{836159F7-5D58-CD5B-BBED-95F9B428BF53}"/>
          </ac:spMkLst>
        </pc:spChg>
        <pc:spChg chg="del mod">
          <ac:chgData name="Ryan Liu" userId="0e6b04e675fb75c6" providerId="Windows Live" clId="Web-{52E6D772-8F44-4EEC-9EEF-9786A1F6CF16}" dt="2024-06-17T23:38:42.880" v="735"/>
          <ac:spMkLst>
            <pc:docMk/>
            <pc:sldMk cId="2137396254" sldId="4578"/>
            <ac:spMk id="11" creationId="{22C3A610-9CE7-3BA5-CBAA-F3290D3CC2C3}"/>
          </ac:spMkLst>
        </pc:spChg>
        <pc:spChg chg="del">
          <ac:chgData name="Ryan Liu" userId="0e6b04e675fb75c6" providerId="Windows Live" clId="Web-{52E6D772-8F44-4EEC-9EEF-9786A1F6CF16}" dt="2024-06-17T23:38:46.303" v="736"/>
          <ac:spMkLst>
            <pc:docMk/>
            <pc:sldMk cId="2137396254" sldId="4578"/>
            <ac:spMk id="12" creationId="{79C4D48E-6D9D-29A4-CD6A-BA8900A8D646}"/>
          </ac:spMkLst>
        </pc:spChg>
        <pc:spChg chg="del mod">
          <ac:chgData name="Ryan Liu" userId="0e6b04e675fb75c6" providerId="Windows Live" clId="Web-{52E6D772-8F44-4EEC-9EEF-9786A1F6CF16}" dt="2024-06-17T23:38:53.178" v="743"/>
          <ac:spMkLst>
            <pc:docMk/>
            <pc:sldMk cId="2137396254" sldId="4578"/>
            <ac:spMk id="14" creationId="{6D861C03-A71A-A302-D06B-AE3846739B54}"/>
          </ac:spMkLst>
        </pc:spChg>
        <pc:picChg chg="add mod">
          <ac:chgData name="Ryan Liu" userId="0e6b04e675fb75c6" providerId="Windows Live" clId="Web-{52E6D772-8F44-4EEC-9EEF-9786A1F6CF16}" dt="2024-06-17T23:42:53.352" v="752" actId="14100"/>
          <ac:picMkLst>
            <pc:docMk/>
            <pc:sldMk cId="2137396254" sldId="4578"/>
            <ac:picMk id="3" creationId="{C6CCD08C-D1C8-7F83-E533-E98A019FA5BB}"/>
          </ac:picMkLst>
        </pc:picChg>
        <pc:picChg chg="del">
          <ac:chgData name="Ryan Liu" userId="0e6b04e675fb75c6" providerId="Windows Live" clId="Web-{52E6D772-8F44-4EEC-9EEF-9786A1F6CF16}" dt="2024-06-17T23:38:27.239" v="727"/>
          <ac:picMkLst>
            <pc:docMk/>
            <pc:sldMk cId="2137396254" sldId="4578"/>
            <ac:picMk id="9" creationId="{F529AD53-770C-5446-67AB-EE26CA7DDF90}"/>
          </ac:picMkLst>
        </pc:picChg>
      </pc:sldChg>
      <pc:sldChg chg="addSp delSp modSp addAnim modAnim">
        <pc:chgData name="Ryan Liu" userId="0e6b04e675fb75c6" providerId="Windows Live" clId="Web-{52E6D772-8F44-4EEC-9EEF-9786A1F6CF16}" dt="2024-06-17T23:38:06.597" v="725"/>
        <pc:sldMkLst>
          <pc:docMk/>
          <pc:sldMk cId="3681270334" sldId="4580"/>
        </pc:sldMkLst>
        <pc:spChg chg="mod">
          <ac:chgData name="Ryan Liu" userId="0e6b04e675fb75c6" providerId="Windows Live" clId="Web-{52E6D772-8F44-4EEC-9EEF-9786A1F6CF16}" dt="2024-06-17T23:36:37.888" v="706" actId="20577"/>
          <ac:spMkLst>
            <pc:docMk/>
            <pc:sldMk cId="3681270334" sldId="4580"/>
            <ac:spMk id="2" creationId="{450FB611-C21B-CF12-6179-688AA5E5C01C}"/>
          </ac:spMkLst>
        </pc:spChg>
        <pc:spChg chg="del mod">
          <ac:chgData name="Ryan Liu" userId="0e6b04e675fb75c6" providerId="Windows Live" clId="Web-{52E6D772-8F44-4EEC-9EEF-9786A1F6CF16}" dt="2024-06-17T23:36:56.639" v="709"/>
          <ac:spMkLst>
            <pc:docMk/>
            <pc:sldMk cId="3681270334" sldId="4580"/>
            <ac:spMk id="3" creationId="{13131BA6-3BAD-1A05-DF02-9C1EB17EE91A}"/>
          </ac:spMkLst>
        </pc:spChg>
        <pc:spChg chg="add del mod">
          <ac:chgData name="Ryan Liu" userId="0e6b04e675fb75c6" providerId="Windows Live" clId="Web-{52E6D772-8F44-4EEC-9EEF-9786A1F6CF16}" dt="2024-06-17T23:37:07.593" v="712"/>
          <ac:spMkLst>
            <pc:docMk/>
            <pc:sldMk cId="3681270334" sldId="4580"/>
            <ac:spMk id="5" creationId="{64BC656A-0CBB-77E8-4D45-DF4C9AEE0691}"/>
          </ac:spMkLst>
        </pc:spChg>
        <pc:spChg chg="add del mod">
          <ac:chgData name="Ryan Liu" userId="0e6b04e675fb75c6" providerId="Windows Live" clId="Web-{52E6D772-8F44-4EEC-9EEF-9786A1F6CF16}" dt="2024-06-17T23:37:32.235" v="719"/>
          <ac:spMkLst>
            <pc:docMk/>
            <pc:sldMk cId="3681270334" sldId="4580"/>
            <ac:spMk id="6" creationId="{F409132E-4DB4-AC83-24C1-EC832660CA93}"/>
          </ac:spMkLst>
        </pc:spChg>
        <pc:spChg chg="add mod">
          <ac:chgData name="Ryan Liu" userId="0e6b04e675fb75c6" providerId="Windows Live" clId="Web-{52E6D772-8F44-4EEC-9EEF-9786A1F6CF16}" dt="2024-06-17T23:37:41.580" v="721" actId="1076"/>
          <ac:spMkLst>
            <pc:docMk/>
            <pc:sldMk cId="3681270334" sldId="4580"/>
            <ac:spMk id="7" creationId="{F21C1116-E160-31DF-C5E0-E8C82B7E461E}"/>
          </ac:spMkLst>
        </pc:spChg>
      </pc:sldChg>
      <pc:sldChg chg="del">
        <pc:chgData name="Ryan Liu" userId="0e6b04e675fb75c6" providerId="Windows Live" clId="Web-{52E6D772-8F44-4EEC-9EEF-9786A1F6CF16}" dt="2024-06-17T23:24:17.823" v="457"/>
        <pc:sldMkLst>
          <pc:docMk/>
          <pc:sldMk cId="29713483" sldId="4581"/>
        </pc:sldMkLst>
      </pc:sldChg>
      <pc:sldChg chg="modSp new del">
        <pc:chgData name="Ryan Liu" userId="0e6b04e675fb75c6" providerId="Windows Live" clId="Web-{52E6D772-8F44-4EEC-9EEF-9786A1F6CF16}" dt="2024-06-17T23:24:16.604" v="456"/>
        <pc:sldMkLst>
          <pc:docMk/>
          <pc:sldMk cId="4163287798" sldId="4582"/>
        </pc:sldMkLst>
        <pc:spChg chg="mod">
          <ac:chgData name="Ryan Liu" userId="0e6b04e675fb75c6" providerId="Windows Live" clId="Web-{52E6D772-8F44-4EEC-9EEF-9786A1F6CF16}" dt="2024-06-17T23:24:08.479" v="454" actId="20577"/>
          <ac:spMkLst>
            <pc:docMk/>
            <pc:sldMk cId="4163287798" sldId="4582"/>
            <ac:spMk id="2" creationId="{E7ABEFA6-CF50-21F5-40AF-0E511F4C8ED8}"/>
          </ac:spMkLst>
        </pc:spChg>
      </pc:sldChg>
      <pc:sldChg chg="addSp delSp modSp add replId addAnim modAnim">
        <pc:chgData name="Ryan Liu" userId="0e6b04e675fb75c6" providerId="Windows Live" clId="Web-{52E6D772-8F44-4EEC-9EEF-9786A1F6CF16}" dt="2024-06-17T23:23:18.101" v="442"/>
        <pc:sldMkLst>
          <pc:docMk/>
          <pc:sldMk cId="1666171798" sldId="4583"/>
        </pc:sldMkLst>
        <pc:spChg chg="mod">
          <ac:chgData name="Ryan Liu" userId="0e6b04e675fb75c6" providerId="Windows Live" clId="Web-{52E6D772-8F44-4EEC-9EEF-9786A1F6CF16}" dt="2024-06-17T23:02:22.218" v="420" actId="20577"/>
          <ac:spMkLst>
            <pc:docMk/>
            <pc:sldMk cId="1666171798" sldId="4583"/>
            <ac:spMk id="2" creationId="{43408BE9-28C4-8ED5-C801-C95726F53A7E}"/>
          </ac:spMkLst>
        </pc:spChg>
        <pc:spChg chg="add mod">
          <ac:chgData name="Ryan Liu" userId="0e6b04e675fb75c6" providerId="Windows Live" clId="Web-{52E6D772-8F44-4EEC-9EEF-9786A1F6CF16}" dt="2024-06-17T23:23:03.365" v="440" actId="1076"/>
          <ac:spMkLst>
            <pc:docMk/>
            <pc:sldMk cId="1666171798" sldId="4583"/>
            <ac:spMk id="3" creationId="{518C0252-D58A-8079-1CE1-87CC1A727F45}"/>
          </ac:spMkLst>
        </pc:spChg>
        <pc:spChg chg="del mod">
          <ac:chgData name="Ryan Liu" userId="0e6b04e675fb75c6" providerId="Windows Live" clId="Web-{52E6D772-8F44-4EEC-9EEF-9786A1F6CF16}" dt="2024-06-17T23:20:04.182" v="422"/>
          <ac:spMkLst>
            <pc:docMk/>
            <pc:sldMk cId="1666171798" sldId="4583"/>
            <ac:spMk id="4" creationId="{EC75D639-723F-2234-F17D-832543FA0C5B}"/>
          </ac:spMkLst>
        </pc:spChg>
        <pc:graphicFrameChg chg="del">
          <ac:chgData name="Ryan Liu" userId="0e6b04e675fb75c6" providerId="Windows Live" clId="Web-{52E6D772-8F44-4EEC-9EEF-9786A1F6CF16}" dt="2024-06-17T23:20:12.917" v="423"/>
          <ac:graphicFrameMkLst>
            <pc:docMk/>
            <pc:sldMk cId="1666171798" sldId="4583"/>
            <ac:graphicFrameMk id="5" creationId="{418AE4CA-9C67-CC51-A623-7061E75D6398}"/>
          </ac:graphicFrameMkLst>
        </pc:graphicFrameChg>
      </pc:sldChg>
      <pc:sldChg chg="addSp delSp modSp add replId addAnim delAnim modAnim">
        <pc:chgData name="Ryan Liu" userId="0e6b04e675fb75c6" providerId="Windows Live" clId="Web-{52E6D772-8F44-4EEC-9EEF-9786A1F6CF16}" dt="2024-06-17T23:27:42.853" v="541" actId="1076"/>
        <pc:sldMkLst>
          <pc:docMk/>
          <pc:sldMk cId="3759498312" sldId="4584"/>
        </pc:sldMkLst>
        <pc:spChg chg="mod">
          <ac:chgData name="Ryan Liu" userId="0e6b04e675fb75c6" providerId="Windows Live" clId="Web-{52E6D772-8F44-4EEC-9EEF-9786A1F6CF16}" dt="2024-06-17T23:24:48.325" v="469" actId="20577"/>
          <ac:spMkLst>
            <pc:docMk/>
            <pc:sldMk cId="3759498312" sldId="4584"/>
            <ac:spMk id="2" creationId="{43408BE9-28C4-8ED5-C801-C95726F53A7E}"/>
          </ac:spMkLst>
        </pc:spChg>
        <pc:spChg chg="del mod">
          <ac:chgData name="Ryan Liu" userId="0e6b04e675fb75c6" providerId="Windows Live" clId="Web-{52E6D772-8F44-4EEC-9EEF-9786A1F6CF16}" dt="2024-06-17T23:25:16.843" v="472"/>
          <ac:spMkLst>
            <pc:docMk/>
            <pc:sldMk cId="3759498312" sldId="4584"/>
            <ac:spMk id="3" creationId="{518C0252-D58A-8079-1CE1-87CC1A727F45}"/>
          </ac:spMkLst>
        </pc:spChg>
        <pc:spChg chg="add mod">
          <ac:chgData name="Ryan Liu" userId="0e6b04e675fb75c6" providerId="Windows Live" clId="Web-{52E6D772-8F44-4EEC-9EEF-9786A1F6CF16}" dt="2024-06-17T23:27:42.853" v="541" actId="1076"/>
          <ac:spMkLst>
            <pc:docMk/>
            <pc:sldMk cId="3759498312" sldId="4584"/>
            <ac:spMk id="4" creationId="{3615C6F2-82BD-67A1-B7DC-44B36F082637}"/>
          </ac:spMkLst>
        </pc:spChg>
      </pc:sldChg>
      <pc:sldChg chg="modSp new addAnim delAnim modAnim">
        <pc:chgData name="Ryan Liu" userId="0e6b04e675fb75c6" providerId="Windows Live" clId="Web-{52E6D772-8F44-4EEC-9EEF-9786A1F6CF16}" dt="2024-06-17T23:35:58.885" v="702"/>
        <pc:sldMkLst>
          <pc:docMk/>
          <pc:sldMk cId="2042796334" sldId="4585"/>
        </pc:sldMkLst>
        <pc:spChg chg="mod">
          <ac:chgData name="Ryan Liu" userId="0e6b04e675fb75c6" providerId="Windows Live" clId="Web-{52E6D772-8F44-4EEC-9EEF-9786A1F6CF16}" dt="2024-06-17T23:29:29.079" v="568" actId="20577"/>
          <ac:spMkLst>
            <pc:docMk/>
            <pc:sldMk cId="2042796334" sldId="4585"/>
            <ac:spMk id="2" creationId="{F535A333-0850-83A8-0331-FBE91F912399}"/>
          </ac:spMkLst>
        </pc:spChg>
        <pc:spChg chg="mod">
          <ac:chgData name="Ryan Liu" userId="0e6b04e675fb75c6" providerId="Windows Live" clId="Web-{52E6D772-8F44-4EEC-9EEF-9786A1F6CF16}" dt="2024-06-17T23:35:14.242" v="697" actId="20577"/>
          <ac:spMkLst>
            <pc:docMk/>
            <pc:sldMk cId="2042796334" sldId="4585"/>
            <ac:spMk id="3" creationId="{31B16E83-4902-D3F1-5044-47AF67A2B551}"/>
          </ac:spMkLst>
        </pc:spChg>
      </pc:sldChg>
      <pc:sldChg chg="add replId">
        <pc:chgData name="Ryan Liu" userId="0e6b04e675fb75c6" providerId="Windows Live" clId="Web-{52E6D772-8F44-4EEC-9EEF-9786A1F6CF16}" dt="2024-06-17T23:36:22.543" v="703"/>
        <pc:sldMkLst>
          <pc:docMk/>
          <pc:sldMk cId="3749032265" sldId="4586"/>
        </pc:sldMkLst>
      </pc:sldChg>
      <pc:sldChg chg="add del replId">
        <pc:chgData name="Ryan Liu" userId="0e6b04e675fb75c6" providerId="Windows Live" clId="Web-{52E6D772-8F44-4EEC-9EEF-9786A1F6CF16}" dt="2024-06-17T23:36:28.809" v="705"/>
        <pc:sldMkLst>
          <pc:docMk/>
          <pc:sldMk cId="3651918504" sldId="4587"/>
        </pc:sldMkLst>
      </pc:sldChg>
    </pc:docChg>
  </pc:docChgLst>
  <pc:docChgLst>
    <pc:chgData name="Ryan Liu" userId="0e6b04e675fb75c6" providerId="LiveId" clId="{8A5FA7EC-1447-41BE-A905-38F6D1BF2529}"/>
    <pc:docChg chg="undo custSel addSld delSld modSld sldOrd">
      <pc:chgData name="Ryan Liu" userId="0e6b04e675fb75c6" providerId="LiveId" clId="{8A5FA7EC-1447-41BE-A905-38F6D1BF2529}" dt="2024-06-04T02:28:53.661" v="2738" actId="14100"/>
      <pc:docMkLst>
        <pc:docMk/>
      </pc:docMkLst>
      <pc:sldChg chg="modSp mod">
        <pc:chgData name="Ryan Liu" userId="0e6b04e675fb75c6" providerId="LiveId" clId="{8A5FA7EC-1447-41BE-A905-38F6D1BF2529}" dt="2024-06-03T19:58:52.332" v="4" actId="14100"/>
        <pc:sldMkLst>
          <pc:docMk/>
          <pc:sldMk cId="2265184079" sldId="256"/>
        </pc:sldMkLst>
        <pc:picChg chg="mod">
          <ac:chgData name="Ryan Liu" userId="0e6b04e675fb75c6" providerId="LiveId" clId="{8A5FA7EC-1447-41BE-A905-38F6D1BF2529}" dt="2024-06-03T19:58:52.332" v="4" actId="14100"/>
          <ac:picMkLst>
            <pc:docMk/>
            <pc:sldMk cId="2265184079" sldId="256"/>
            <ac:picMk id="5" creationId="{84EBB961-27CE-6D9C-2C2C-E5F60C7A494F}"/>
          </ac:picMkLst>
        </pc:picChg>
      </pc:sldChg>
      <pc:sldChg chg="addSp modSp">
        <pc:chgData name="Ryan Liu" userId="0e6b04e675fb75c6" providerId="LiveId" clId="{8A5FA7EC-1447-41BE-A905-38F6D1BF2529}" dt="2024-06-03T19:59:02.740" v="6"/>
        <pc:sldMkLst>
          <pc:docMk/>
          <pc:sldMk cId="3610310999" sldId="257"/>
        </pc:sldMkLst>
        <pc:picChg chg="add mod">
          <ac:chgData name="Ryan Liu" userId="0e6b04e675fb75c6" providerId="LiveId" clId="{8A5FA7EC-1447-41BE-A905-38F6D1BF2529}" dt="2024-06-03T19:59:02.740" v="6"/>
          <ac:picMkLst>
            <pc:docMk/>
            <pc:sldMk cId="3610310999" sldId="257"/>
            <ac:picMk id="9" creationId="{EFBD5780-CA72-5C6E-7257-41F3C5318C95}"/>
          </ac:picMkLst>
        </pc:picChg>
      </pc:sldChg>
      <pc:sldChg chg="addSp modSp">
        <pc:chgData name="Ryan Liu" userId="0e6b04e675fb75c6" providerId="LiveId" clId="{8A5FA7EC-1447-41BE-A905-38F6D1BF2529}" dt="2024-06-03T19:58:57.892" v="5"/>
        <pc:sldMkLst>
          <pc:docMk/>
          <pc:sldMk cId="2505909434" sldId="4478"/>
        </pc:sldMkLst>
        <pc:picChg chg="add mod">
          <ac:chgData name="Ryan Liu" userId="0e6b04e675fb75c6" providerId="LiveId" clId="{8A5FA7EC-1447-41BE-A905-38F6D1BF2529}" dt="2024-06-03T19:58:57.892" v="5"/>
          <ac:picMkLst>
            <pc:docMk/>
            <pc:sldMk cId="2505909434" sldId="4478"/>
            <ac:picMk id="5" creationId="{D916CB40-A866-B9CF-1E13-86BD9B3276F6}"/>
          </ac:picMkLst>
        </pc:picChg>
      </pc:sldChg>
      <pc:sldChg chg="addSp modSp">
        <pc:chgData name="Ryan Liu" userId="0e6b04e675fb75c6" providerId="LiveId" clId="{8A5FA7EC-1447-41BE-A905-38F6D1BF2529}" dt="2024-06-03T19:59:03.608" v="7"/>
        <pc:sldMkLst>
          <pc:docMk/>
          <pc:sldMk cId="321917833" sldId="4569"/>
        </pc:sldMkLst>
        <pc:picChg chg="add mod">
          <ac:chgData name="Ryan Liu" userId="0e6b04e675fb75c6" providerId="LiveId" clId="{8A5FA7EC-1447-41BE-A905-38F6D1BF2529}" dt="2024-06-03T19:59:03.608" v="7"/>
          <ac:picMkLst>
            <pc:docMk/>
            <pc:sldMk cId="321917833" sldId="4569"/>
            <ac:picMk id="3" creationId="{DDD2A27F-F325-A539-77CF-37585177B0D7}"/>
          </ac:picMkLst>
        </pc:picChg>
      </pc:sldChg>
      <pc:sldChg chg="addSp delSp modSp new mod setBg">
        <pc:chgData name="Ryan Liu" userId="0e6b04e675fb75c6" providerId="LiveId" clId="{8A5FA7EC-1447-41BE-A905-38F6D1BF2529}" dt="2024-06-03T23:33:58.869" v="2481" actId="14100"/>
        <pc:sldMkLst>
          <pc:docMk/>
          <pc:sldMk cId="3405111948" sldId="4570"/>
        </pc:sldMkLst>
        <pc:spChg chg="mod">
          <ac:chgData name="Ryan Liu" userId="0e6b04e675fb75c6" providerId="LiveId" clId="{8A5FA7EC-1447-41BE-A905-38F6D1BF2529}" dt="2024-06-03T23:27:06.463" v="2433" actId="1076"/>
          <ac:spMkLst>
            <pc:docMk/>
            <pc:sldMk cId="3405111948" sldId="4570"/>
            <ac:spMk id="2" creationId="{5B941401-417A-B7E7-CAC1-C23B003E9993}"/>
          </ac:spMkLst>
        </pc:spChg>
        <pc:spChg chg="del">
          <ac:chgData name="Ryan Liu" userId="0e6b04e675fb75c6" providerId="LiveId" clId="{8A5FA7EC-1447-41BE-A905-38F6D1BF2529}" dt="2024-06-03T23:25:44.002" v="2425" actId="22"/>
          <ac:spMkLst>
            <pc:docMk/>
            <pc:sldMk cId="3405111948" sldId="4570"/>
            <ac:spMk id="3" creationId="{3D094C01-7A0D-55EF-9AD6-DEB4398D5CC4}"/>
          </ac:spMkLst>
        </pc:spChg>
        <pc:picChg chg="add mod">
          <ac:chgData name="Ryan Liu" userId="0e6b04e675fb75c6" providerId="LiveId" clId="{8A5FA7EC-1447-41BE-A905-38F6D1BF2529}" dt="2024-06-03T19:59:07.484" v="9"/>
          <ac:picMkLst>
            <pc:docMk/>
            <pc:sldMk cId="3405111948" sldId="4570"/>
            <ac:picMk id="4" creationId="{482CAD72-FB1A-4A53-ECD1-E873AC03B15D}"/>
          </ac:picMkLst>
        </pc:picChg>
        <pc:picChg chg="add mod ord modCrop">
          <ac:chgData name="Ryan Liu" userId="0e6b04e675fb75c6" providerId="LiveId" clId="{8A5FA7EC-1447-41BE-A905-38F6D1BF2529}" dt="2024-06-03T23:32:36.345" v="2476" actId="1076"/>
          <ac:picMkLst>
            <pc:docMk/>
            <pc:sldMk cId="3405111948" sldId="4570"/>
            <ac:picMk id="6" creationId="{45FE20EA-0F7B-BD1F-B0C4-3BCBFE1AB96F}"/>
          </ac:picMkLst>
        </pc:picChg>
        <pc:picChg chg="add del mod">
          <ac:chgData name="Ryan Liu" userId="0e6b04e675fb75c6" providerId="LiveId" clId="{8A5FA7EC-1447-41BE-A905-38F6D1BF2529}" dt="2024-06-03T23:27:00.040" v="2432" actId="478"/>
          <ac:picMkLst>
            <pc:docMk/>
            <pc:sldMk cId="3405111948" sldId="4570"/>
            <ac:picMk id="8" creationId="{AA5C5603-4B70-A87E-00A1-844341D773BF}"/>
          </ac:picMkLst>
        </pc:picChg>
        <pc:picChg chg="add mod">
          <ac:chgData name="Ryan Liu" userId="0e6b04e675fb75c6" providerId="LiveId" clId="{8A5FA7EC-1447-41BE-A905-38F6D1BF2529}" dt="2024-06-03T23:32:34.351" v="2475" actId="1076"/>
          <ac:picMkLst>
            <pc:docMk/>
            <pc:sldMk cId="3405111948" sldId="4570"/>
            <ac:picMk id="10" creationId="{B97B2147-D6E4-7989-1EE9-70A27A0533A0}"/>
          </ac:picMkLst>
        </pc:picChg>
        <pc:picChg chg="add mod">
          <ac:chgData name="Ryan Liu" userId="0e6b04e675fb75c6" providerId="LiveId" clId="{8A5FA7EC-1447-41BE-A905-38F6D1BF2529}" dt="2024-06-03T23:33:00.091" v="2478" actId="1076"/>
          <ac:picMkLst>
            <pc:docMk/>
            <pc:sldMk cId="3405111948" sldId="4570"/>
            <ac:picMk id="12" creationId="{A6AE12B6-22D6-23DC-FC65-2993E3ED7AE7}"/>
          </ac:picMkLst>
        </pc:picChg>
        <pc:picChg chg="add mod">
          <ac:chgData name="Ryan Liu" userId="0e6b04e675fb75c6" providerId="LiveId" clId="{8A5FA7EC-1447-41BE-A905-38F6D1BF2529}" dt="2024-06-03T23:33:58.869" v="2481" actId="14100"/>
          <ac:picMkLst>
            <pc:docMk/>
            <pc:sldMk cId="3405111948" sldId="4570"/>
            <ac:picMk id="14" creationId="{0B0084F7-17AA-BDE1-F483-591B0EDEACB8}"/>
          </ac:picMkLst>
        </pc:picChg>
      </pc:sldChg>
      <pc:sldChg chg="addSp delSp modSp new mod setBg modAnim">
        <pc:chgData name="Ryan Liu" userId="0e6b04e675fb75c6" providerId="LiveId" clId="{8A5FA7EC-1447-41BE-A905-38F6D1BF2529}" dt="2024-06-03T20:17:23.335" v="302" actId="1076"/>
        <pc:sldMkLst>
          <pc:docMk/>
          <pc:sldMk cId="981177127" sldId="4571"/>
        </pc:sldMkLst>
        <pc:spChg chg="mod">
          <ac:chgData name="Ryan Liu" userId="0e6b04e675fb75c6" providerId="LiveId" clId="{8A5FA7EC-1447-41BE-A905-38F6D1BF2529}" dt="2024-06-03T20:17:23.335" v="302" actId="1076"/>
          <ac:spMkLst>
            <pc:docMk/>
            <pc:sldMk cId="981177127" sldId="4571"/>
            <ac:spMk id="2" creationId="{179DFA15-1319-61E8-0528-07D1DD94C696}"/>
          </ac:spMkLst>
        </pc:spChg>
        <pc:spChg chg="add mod">
          <ac:chgData name="Ryan Liu" userId="0e6b04e675fb75c6" providerId="LiveId" clId="{8A5FA7EC-1447-41BE-A905-38F6D1BF2529}" dt="2024-06-03T20:17:11.885" v="300" actId="1076"/>
          <ac:spMkLst>
            <pc:docMk/>
            <pc:sldMk cId="981177127" sldId="4571"/>
            <ac:spMk id="5" creationId="{A26E196B-FAF4-55B5-7F31-7DE77443D25F}"/>
          </ac:spMkLst>
        </pc:spChg>
        <pc:spChg chg="add mod">
          <ac:chgData name="Ryan Liu" userId="0e6b04e675fb75c6" providerId="LiveId" clId="{8A5FA7EC-1447-41BE-A905-38F6D1BF2529}" dt="2024-06-03T20:17:16.553" v="301" actId="1076"/>
          <ac:spMkLst>
            <pc:docMk/>
            <pc:sldMk cId="981177127" sldId="4571"/>
            <ac:spMk id="6" creationId="{25C4983A-41EF-695C-CF27-8AD8B8D358EB}"/>
          </ac:spMkLst>
        </pc:spChg>
        <pc:spChg chg="add mod">
          <ac:chgData name="Ryan Liu" userId="0e6b04e675fb75c6" providerId="LiveId" clId="{8A5FA7EC-1447-41BE-A905-38F6D1BF2529}" dt="2024-06-03T20:13:43.082" v="273" actId="1076"/>
          <ac:spMkLst>
            <pc:docMk/>
            <pc:sldMk cId="981177127" sldId="4571"/>
            <ac:spMk id="7" creationId="{66672FDD-C5DF-363B-9B7C-6026FDA0FAD9}"/>
          </ac:spMkLst>
        </pc:spChg>
        <pc:spChg chg="add mod">
          <ac:chgData name="Ryan Liu" userId="0e6b04e675fb75c6" providerId="LiveId" clId="{8A5FA7EC-1447-41BE-A905-38F6D1BF2529}" dt="2024-06-03T20:13:39.337" v="272" actId="1076"/>
          <ac:spMkLst>
            <pc:docMk/>
            <pc:sldMk cId="981177127" sldId="4571"/>
            <ac:spMk id="8" creationId="{9E583BB8-744D-1BE9-7546-C0398567F7D8}"/>
          </ac:spMkLst>
        </pc:spChg>
        <pc:spChg chg="add mod">
          <ac:chgData name="Ryan Liu" userId="0e6b04e675fb75c6" providerId="LiveId" clId="{8A5FA7EC-1447-41BE-A905-38F6D1BF2529}" dt="2024-06-03T20:08:11.049" v="198" actId="1076"/>
          <ac:spMkLst>
            <pc:docMk/>
            <pc:sldMk cId="981177127" sldId="4571"/>
            <ac:spMk id="12" creationId="{D32D452F-3305-A697-0C8A-C0AEC3193BED}"/>
          </ac:spMkLst>
        </pc:spChg>
        <pc:spChg chg="add mod">
          <ac:chgData name="Ryan Liu" userId="0e6b04e675fb75c6" providerId="LiveId" clId="{8A5FA7EC-1447-41BE-A905-38F6D1BF2529}" dt="2024-06-03T20:14:52.318" v="284" actId="1076"/>
          <ac:spMkLst>
            <pc:docMk/>
            <pc:sldMk cId="981177127" sldId="4571"/>
            <ac:spMk id="16" creationId="{5C3BA052-FD10-8336-3EA1-16BCC1859415}"/>
          </ac:spMkLst>
        </pc:spChg>
        <pc:spChg chg="add mod">
          <ac:chgData name="Ryan Liu" userId="0e6b04e675fb75c6" providerId="LiveId" clId="{8A5FA7EC-1447-41BE-A905-38F6D1BF2529}" dt="2024-06-03T20:13:05.041" v="263" actId="1076"/>
          <ac:spMkLst>
            <pc:docMk/>
            <pc:sldMk cId="981177127" sldId="4571"/>
            <ac:spMk id="37" creationId="{AE77D331-A762-6BA1-CBD6-B59D8ACF325A}"/>
          </ac:spMkLst>
        </pc:spChg>
        <pc:picChg chg="add mod">
          <ac:chgData name="Ryan Liu" userId="0e6b04e675fb75c6" providerId="LiveId" clId="{8A5FA7EC-1447-41BE-A905-38F6D1BF2529}" dt="2024-06-03T19:59:05.838" v="8"/>
          <ac:picMkLst>
            <pc:docMk/>
            <pc:sldMk cId="981177127" sldId="4571"/>
            <ac:picMk id="4" creationId="{A8AC1E14-C137-C132-B1BE-10C697BABB3F}"/>
          </ac:picMkLst>
        </pc:picChg>
        <pc:cxnChg chg="add mod">
          <ac:chgData name="Ryan Liu" userId="0e6b04e675fb75c6" providerId="LiveId" clId="{8A5FA7EC-1447-41BE-A905-38F6D1BF2529}" dt="2024-06-03T20:17:11.885" v="300" actId="1076"/>
          <ac:cxnSpMkLst>
            <pc:docMk/>
            <pc:sldMk cId="981177127" sldId="4571"/>
            <ac:cxnSpMk id="10" creationId="{6D95304C-9362-491C-4518-0C334F9D7A29}"/>
          </ac:cxnSpMkLst>
        </pc:cxnChg>
        <pc:cxnChg chg="add mod">
          <ac:chgData name="Ryan Liu" userId="0e6b04e675fb75c6" providerId="LiveId" clId="{8A5FA7EC-1447-41BE-A905-38F6D1BF2529}" dt="2024-06-03T20:17:11.885" v="300" actId="1076"/>
          <ac:cxnSpMkLst>
            <pc:docMk/>
            <pc:sldMk cId="981177127" sldId="4571"/>
            <ac:cxnSpMk id="13" creationId="{8026B858-85CC-47FF-DD57-41EAE88263C1}"/>
          </ac:cxnSpMkLst>
        </pc:cxnChg>
        <pc:cxnChg chg="add mod">
          <ac:chgData name="Ryan Liu" userId="0e6b04e675fb75c6" providerId="LiveId" clId="{8A5FA7EC-1447-41BE-A905-38F6D1BF2529}" dt="2024-06-03T20:17:16.553" v="301" actId="1076"/>
          <ac:cxnSpMkLst>
            <pc:docMk/>
            <pc:sldMk cId="981177127" sldId="4571"/>
            <ac:cxnSpMk id="22" creationId="{F844E601-42D2-B399-6A02-684B6F61901F}"/>
          </ac:cxnSpMkLst>
        </pc:cxnChg>
        <pc:cxnChg chg="add mod">
          <ac:chgData name="Ryan Liu" userId="0e6b04e675fb75c6" providerId="LiveId" clId="{8A5FA7EC-1447-41BE-A905-38F6D1BF2529}" dt="2024-06-03T20:17:16.553" v="301" actId="1076"/>
          <ac:cxnSpMkLst>
            <pc:docMk/>
            <pc:sldMk cId="981177127" sldId="4571"/>
            <ac:cxnSpMk id="26" creationId="{7A353646-3D97-0347-7629-1DE85ED280B1}"/>
          </ac:cxnSpMkLst>
        </pc:cxnChg>
        <pc:cxnChg chg="add mod">
          <ac:chgData name="Ryan Liu" userId="0e6b04e675fb75c6" providerId="LiveId" clId="{8A5FA7EC-1447-41BE-A905-38F6D1BF2529}" dt="2024-06-03T20:17:16.553" v="301" actId="1076"/>
          <ac:cxnSpMkLst>
            <pc:docMk/>
            <pc:sldMk cId="981177127" sldId="4571"/>
            <ac:cxnSpMk id="28" creationId="{EA5D9BCF-D183-BB47-68B2-02ADBF430AB7}"/>
          </ac:cxnSpMkLst>
        </pc:cxnChg>
        <pc:cxnChg chg="add mod">
          <ac:chgData name="Ryan Liu" userId="0e6b04e675fb75c6" providerId="LiveId" clId="{8A5FA7EC-1447-41BE-A905-38F6D1BF2529}" dt="2024-06-03T20:17:11.885" v="300" actId="1076"/>
          <ac:cxnSpMkLst>
            <pc:docMk/>
            <pc:sldMk cId="981177127" sldId="4571"/>
            <ac:cxnSpMk id="30" creationId="{7BE4C436-6907-320A-2C01-4455CBE3FBD1}"/>
          </ac:cxnSpMkLst>
        </pc:cxnChg>
        <pc:cxnChg chg="add mod">
          <ac:chgData name="Ryan Liu" userId="0e6b04e675fb75c6" providerId="LiveId" clId="{8A5FA7EC-1447-41BE-A905-38F6D1BF2529}" dt="2024-06-03T20:17:16.553" v="301" actId="1076"/>
          <ac:cxnSpMkLst>
            <pc:docMk/>
            <pc:sldMk cId="981177127" sldId="4571"/>
            <ac:cxnSpMk id="32" creationId="{4F82DBD7-0991-D85B-1985-787F7669B87F}"/>
          </ac:cxnSpMkLst>
        </pc:cxnChg>
        <pc:cxnChg chg="add del mod">
          <ac:chgData name="Ryan Liu" userId="0e6b04e675fb75c6" providerId="LiveId" clId="{8A5FA7EC-1447-41BE-A905-38F6D1BF2529}" dt="2024-06-03T20:10:20.188" v="211" actId="478"/>
          <ac:cxnSpMkLst>
            <pc:docMk/>
            <pc:sldMk cId="981177127" sldId="4571"/>
            <ac:cxnSpMk id="34" creationId="{B2F255DA-4E81-C143-8998-9432BB54EA76}"/>
          </ac:cxnSpMkLst>
        </pc:cxnChg>
        <pc:cxnChg chg="add mod">
          <ac:chgData name="Ryan Liu" userId="0e6b04e675fb75c6" providerId="LiveId" clId="{8A5FA7EC-1447-41BE-A905-38F6D1BF2529}" dt="2024-06-03T20:14:52.318" v="284" actId="1076"/>
          <ac:cxnSpMkLst>
            <pc:docMk/>
            <pc:sldMk cId="981177127" sldId="4571"/>
            <ac:cxnSpMk id="36" creationId="{5D1F4F68-D94A-4D77-C6C4-A106EF359FFA}"/>
          </ac:cxnSpMkLst>
        </pc:cxnChg>
        <pc:cxnChg chg="add">
          <ac:chgData name="Ryan Liu" userId="0e6b04e675fb75c6" providerId="LiveId" clId="{8A5FA7EC-1447-41BE-A905-38F6D1BF2529}" dt="2024-06-03T20:15:20.175" v="285" actId="11529"/>
          <ac:cxnSpMkLst>
            <pc:docMk/>
            <pc:sldMk cId="981177127" sldId="4571"/>
            <ac:cxnSpMk id="58" creationId="{C845E76D-BA50-FACA-8CAB-F750B45FB7A3}"/>
          </ac:cxnSpMkLst>
        </pc:cxnChg>
        <pc:cxnChg chg="add">
          <ac:chgData name="Ryan Liu" userId="0e6b04e675fb75c6" providerId="LiveId" clId="{8A5FA7EC-1447-41BE-A905-38F6D1BF2529}" dt="2024-06-03T20:15:29.406" v="286" actId="11529"/>
          <ac:cxnSpMkLst>
            <pc:docMk/>
            <pc:sldMk cId="981177127" sldId="4571"/>
            <ac:cxnSpMk id="60" creationId="{6999D75D-EA00-437D-2BEC-F2EAD131B7B2}"/>
          </ac:cxnSpMkLst>
        </pc:cxnChg>
      </pc:sldChg>
      <pc:sldChg chg="modSp new mod setBg">
        <pc:chgData name="Ryan Liu" userId="0e6b04e675fb75c6" providerId="LiveId" clId="{8A5FA7EC-1447-41BE-A905-38F6D1BF2529}" dt="2024-06-03T20:50:50.738" v="2056" actId="1076"/>
        <pc:sldMkLst>
          <pc:docMk/>
          <pc:sldMk cId="2689763911" sldId="4572"/>
        </pc:sldMkLst>
        <pc:spChg chg="mod">
          <ac:chgData name="Ryan Liu" userId="0e6b04e675fb75c6" providerId="LiveId" clId="{8A5FA7EC-1447-41BE-A905-38F6D1BF2529}" dt="2024-06-03T20:50:50.738" v="2056" actId="1076"/>
          <ac:spMkLst>
            <pc:docMk/>
            <pc:sldMk cId="2689763911" sldId="4572"/>
            <ac:spMk id="2" creationId="{68BC60C0-47AA-16E3-5408-13DAA0028E6A}"/>
          </ac:spMkLst>
        </pc:spChg>
        <pc:spChg chg="mod">
          <ac:chgData name="Ryan Liu" userId="0e6b04e675fb75c6" providerId="LiveId" clId="{8A5FA7EC-1447-41BE-A905-38F6D1BF2529}" dt="2024-06-03T20:50:44.761" v="2055" actId="27636"/>
          <ac:spMkLst>
            <pc:docMk/>
            <pc:sldMk cId="2689763911" sldId="4572"/>
            <ac:spMk id="3" creationId="{3E298C7C-4F57-C510-6317-C64283C51534}"/>
          </ac:spMkLst>
        </pc:spChg>
      </pc:sldChg>
      <pc:sldChg chg="modSp new mod setBg">
        <pc:chgData name="Ryan Liu" userId="0e6b04e675fb75c6" providerId="LiveId" clId="{8A5FA7EC-1447-41BE-A905-38F6D1BF2529}" dt="2024-06-03T20:48:34.881" v="1906" actId="20577"/>
        <pc:sldMkLst>
          <pc:docMk/>
          <pc:sldMk cId="3943960633" sldId="4573"/>
        </pc:sldMkLst>
        <pc:spChg chg="mod">
          <ac:chgData name="Ryan Liu" userId="0e6b04e675fb75c6" providerId="LiveId" clId="{8A5FA7EC-1447-41BE-A905-38F6D1BF2529}" dt="2024-06-03T20:45:25.986" v="1554"/>
          <ac:spMkLst>
            <pc:docMk/>
            <pc:sldMk cId="3943960633" sldId="4573"/>
            <ac:spMk id="2" creationId="{C76BC66F-D387-227F-EF23-14BC007E59D5}"/>
          </ac:spMkLst>
        </pc:spChg>
        <pc:spChg chg="mod">
          <ac:chgData name="Ryan Liu" userId="0e6b04e675fb75c6" providerId="LiveId" clId="{8A5FA7EC-1447-41BE-A905-38F6D1BF2529}" dt="2024-06-03T20:48:34.881" v="1906" actId="20577"/>
          <ac:spMkLst>
            <pc:docMk/>
            <pc:sldMk cId="3943960633" sldId="4573"/>
            <ac:spMk id="3" creationId="{C493C7A0-2686-573B-1163-6C133A56AB95}"/>
          </ac:spMkLst>
        </pc:spChg>
      </pc:sldChg>
      <pc:sldChg chg="addSp delSp modSp new mod setBg">
        <pc:chgData name="Ryan Liu" userId="0e6b04e675fb75c6" providerId="LiveId" clId="{8A5FA7EC-1447-41BE-A905-38F6D1BF2529}" dt="2024-06-03T20:57:37.202" v="2125" actId="1076"/>
        <pc:sldMkLst>
          <pc:docMk/>
          <pc:sldMk cId="119727315" sldId="4574"/>
        </pc:sldMkLst>
        <pc:spChg chg="mod">
          <ac:chgData name="Ryan Liu" userId="0e6b04e675fb75c6" providerId="LiveId" clId="{8A5FA7EC-1447-41BE-A905-38F6D1BF2529}" dt="2024-06-03T20:51:31.070" v="2079" actId="20577"/>
          <ac:spMkLst>
            <pc:docMk/>
            <pc:sldMk cId="119727315" sldId="4574"/>
            <ac:spMk id="2" creationId="{7F4658F7-D654-0E0B-2273-3AAFDEBFC4DE}"/>
          </ac:spMkLst>
        </pc:spChg>
        <pc:spChg chg="del">
          <ac:chgData name="Ryan Liu" userId="0e6b04e675fb75c6" providerId="LiveId" clId="{8A5FA7EC-1447-41BE-A905-38F6D1BF2529}" dt="2024-06-03T20:52:16.673" v="2080" actId="1032"/>
          <ac:spMkLst>
            <pc:docMk/>
            <pc:sldMk cId="119727315" sldId="4574"/>
            <ac:spMk id="3" creationId="{5FF7160D-CD18-1B72-B161-8CAD51FDD314}"/>
          </ac:spMkLst>
        </pc:spChg>
        <pc:graphicFrameChg chg="add mod modGraphic">
          <ac:chgData name="Ryan Liu" userId="0e6b04e675fb75c6" providerId="LiveId" clId="{8A5FA7EC-1447-41BE-A905-38F6D1BF2529}" dt="2024-06-03T20:52:59.775" v="2121" actId="14100"/>
          <ac:graphicFrameMkLst>
            <pc:docMk/>
            <pc:sldMk cId="119727315" sldId="4574"/>
            <ac:graphicFrameMk id="4" creationId="{29F26FB7-0502-7DED-6DAF-6B00B0BFD4C2}"/>
          </ac:graphicFrameMkLst>
        </pc:graphicFrameChg>
        <pc:picChg chg="add mod">
          <ac:chgData name="Ryan Liu" userId="0e6b04e675fb75c6" providerId="LiveId" clId="{8A5FA7EC-1447-41BE-A905-38F6D1BF2529}" dt="2024-06-03T20:57:37.202" v="2125" actId="1076"/>
          <ac:picMkLst>
            <pc:docMk/>
            <pc:sldMk cId="119727315" sldId="4574"/>
            <ac:picMk id="6" creationId="{E56FE563-75A1-BA06-8C9A-CE8B1389EE21}"/>
          </ac:picMkLst>
        </pc:picChg>
      </pc:sldChg>
      <pc:sldChg chg="addSp delSp modSp new mod setBg modAnim">
        <pc:chgData name="Ryan Liu" userId="0e6b04e675fb75c6" providerId="LiveId" clId="{8A5FA7EC-1447-41BE-A905-38F6D1BF2529}" dt="2024-06-03T23:27:59.475" v="2441"/>
        <pc:sldMkLst>
          <pc:docMk/>
          <pc:sldMk cId="3608837294" sldId="4575"/>
        </pc:sldMkLst>
        <pc:spChg chg="mod">
          <ac:chgData name="Ryan Liu" userId="0e6b04e675fb75c6" providerId="LiveId" clId="{8A5FA7EC-1447-41BE-A905-38F6D1BF2529}" dt="2024-06-03T23:24:36.771" v="2422" actId="26606"/>
          <ac:spMkLst>
            <pc:docMk/>
            <pc:sldMk cId="3608837294" sldId="4575"/>
            <ac:spMk id="2" creationId="{3F16B414-360A-2697-2F2A-A179E2B9ECCB}"/>
          </ac:spMkLst>
        </pc:spChg>
        <pc:spChg chg="del mod">
          <ac:chgData name="Ryan Liu" userId="0e6b04e675fb75c6" providerId="LiveId" clId="{8A5FA7EC-1447-41BE-A905-38F6D1BF2529}" dt="2024-06-03T23:24:36.771" v="2422" actId="26606"/>
          <ac:spMkLst>
            <pc:docMk/>
            <pc:sldMk cId="3608837294" sldId="4575"/>
            <ac:spMk id="3" creationId="{4D48E13F-227D-0853-FE30-45CF9EDD7659}"/>
          </ac:spMkLst>
        </pc:spChg>
        <pc:graphicFrameChg chg="add">
          <ac:chgData name="Ryan Liu" userId="0e6b04e675fb75c6" providerId="LiveId" clId="{8A5FA7EC-1447-41BE-A905-38F6D1BF2529}" dt="2024-06-03T23:24:36.771" v="2422" actId="26606"/>
          <ac:graphicFrameMkLst>
            <pc:docMk/>
            <pc:sldMk cId="3608837294" sldId="4575"/>
            <ac:graphicFrameMk id="5" creationId="{24E1A564-CD42-0454-68BA-535E58C1AAA4}"/>
          </ac:graphicFrameMkLst>
        </pc:graphicFrameChg>
      </pc:sldChg>
      <pc:sldChg chg="addSp delSp modSp new mod setBg">
        <pc:chgData name="Ryan Liu" userId="0e6b04e675fb75c6" providerId="LiveId" clId="{8A5FA7EC-1447-41BE-A905-38F6D1BF2529}" dt="2024-06-03T23:35:04.926" v="2483" actId="1076"/>
        <pc:sldMkLst>
          <pc:docMk/>
          <pc:sldMk cId="897675528" sldId="4576"/>
        </pc:sldMkLst>
        <pc:spChg chg="mod">
          <ac:chgData name="Ryan Liu" userId="0e6b04e675fb75c6" providerId="LiveId" clId="{8A5FA7EC-1447-41BE-A905-38F6D1BF2529}" dt="2024-06-03T23:29:25.679" v="2455" actId="20577"/>
          <ac:spMkLst>
            <pc:docMk/>
            <pc:sldMk cId="897675528" sldId="4576"/>
            <ac:spMk id="2" creationId="{43408BE9-28C4-8ED5-C801-C95726F53A7E}"/>
          </ac:spMkLst>
        </pc:spChg>
        <pc:spChg chg="del">
          <ac:chgData name="Ryan Liu" userId="0e6b04e675fb75c6" providerId="LiveId" clId="{8A5FA7EC-1447-41BE-A905-38F6D1BF2529}" dt="2024-06-03T23:30:11.685" v="2457" actId="22"/>
          <ac:spMkLst>
            <pc:docMk/>
            <pc:sldMk cId="897675528" sldId="4576"/>
            <ac:spMk id="3" creationId="{D187BDCF-6EF9-7581-3A92-8FE91473628D}"/>
          </ac:spMkLst>
        </pc:spChg>
        <pc:picChg chg="add mod ord">
          <ac:chgData name="Ryan Liu" userId="0e6b04e675fb75c6" providerId="LiveId" clId="{8A5FA7EC-1447-41BE-A905-38F6D1BF2529}" dt="2024-06-03T23:32:11.489" v="2468" actId="1076"/>
          <ac:picMkLst>
            <pc:docMk/>
            <pc:sldMk cId="897675528" sldId="4576"/>
            <ac:picMk id="5" creationId="{46FB7005-9BF9-693F-CC77-A35047706099}"/>
          </ac:picMkLst>
        </pc:picChg>
        <pc:picChg chg="add mod">
          <ac:chgData name="Ryan Liu" userId="0e6b04e675fb75c6" providerId="LiveId" clId="{8A5FA7EC-1447-41BE-A905-38F6D1BF2529}" dt="2024-06-03T23:32:13.688" v="2469" actId="1076"/>
          <ac:picMkLst>
            <pc:docMk/>
            <pc:sldMk cId="897675528" sldId="4576"/>
            <ac:picMk id="7" creationId="{B82B5999-6035-9838-C855-4E2E46C57000}"/>
          </ac:picMkLst>
        </pc:picChg>
        <pc:picChg chg="add mod">
          <ac:chgData name="Ryan Liu" userId="0e6b04e675fb75c6" providerId="LiveId" clId="{8A5FA7EC-1447-41BE-A905-38F6D1BF2529}" dt="2024-06-03T23:35:04.926" v="2483" actId="1076"/>
          <ac:picMkLst>
            <pc:docMk/>
            <pc:sldMk cId="897675528" sldId="4576"/>
            <ac:picMk id="9" creationId="{93B8523B-BDA5-0525-CE8E-6E922FFF6C01}"/>
          </ac:picMkLst>
        </pc:picChg>
      </pc:sldChg>
      <pc:sldChg chg="modSp new mod ord setBg">
        <pc:chgData name="Ryan Liu" userId="0e6b04e675fb75c6" providerId="LiveId" clId="{8A5FA7EC-1447-41BE-A905-38F6D1BF2529}" dt="2024-06-03T23:46:04.172" v="2563"/>
        <pc:sldMkLst>
          <pc:docMk/>
          <pc:sldMk cId="3127944099" sldId="4577"/>
        </pc:sldMkLst>
        <pc:spChg chg="mod">
          <ac:chgData name="Ryan Liu" userId="0e6b04e675fb75c6" providerId="LiveId" clId="{8A5FA7EC-1447-41BE-A905-38F6D1BF2529}" dt="2024-06-03T23:39:43.792" v="2494" actId="20577"/>
          <ac:spMkLst>
            <pc:docMk/>
            <pc:sldMk cId="3127944099" sldId="4577"/>
            <ac:spMk id="2" creationId="{22A43314-3268-CAA5-A01D-662DEB5AEF32}"/>
          </ac:spMkLst>
        </pc:spChg>
        <pc:spChg chg="mod">
          <ac:chgData name="Ryan Liu" userId="0e6b04e675fb75c6" providerId="LiveId" clId="{8A5FA7EC-1447-41BE-A905-38F6D1BF2529}" dt="2024-06-03T23:45:05.525" v="2560" actId="207"/>
          <ac:spMkLst>
            <pc:docMk/>
            <pc:sldMk cId="3127944099" sldId="4577"/>
            <ac:spMk id="3" creationId="{AEFCEEC6-4395-D9C9-44C2-A367CD155DFA}"/>
          </ac:spMkLst>
        </pc:spChg>
      </pc:sldChg>
      <pc:sldChg chg="addSp delSp modSp new mod setBg">
        <pc:chgData name="Ryan Liu" userId="0e6b04e675fb75c6" providerId="LiveId" clId="{8A5FA7EC-1447-41BE-A905-38F6D1BF2529}" dt="2024-06-03T23:47:22.133" v="2599" actId="1076"/>
        <pc:sldMkLst>
          <pc:docMk/>
          <pc:sldMk cId="2216421416" sldId="4578"/>
        </pc:sldMkLst>
        <pc:spChg chg="mod">
          <ac:chgData name="Ryan Liu" userId="0e6b04e675fb75c6" providerId="LiveId" clId="{8A5FA7EC-1447-41BE-A905-38F6D1BF2529}" dt="2024-06-03T23:47:20.299" v="2598" actId="14100"/>
          <ac:spMkLst>
            <pc:docMk/>
            <pc:sldMk cId="2216421416" sldId="4578"/>
            <ac:spMk id="2" creationId="{18D4E04B-E1CE-B835-94A6-00B834C4574E}"/>
          </ac:spMkLst>
        </pc:spChg>
        <pc:spChg chg="del">
          <ac:chgData name="Ryan Liu" userId="0e6b04e675fb75c6" providerId="LiveId" clId="{8A5FA7EC-1447-41BE-A905-38F6D1BF2529}" dt="2024-06-03T23:46:38.906" v="2566" actId="22"/>
          <ac:spMkLst>
            <pc:docMk/>
            <pc:sldMk cId="2216421416" sldId="4578"/>
            <ac:spMk id="3" creationId="{0053C927-B5B5-FF89-667C-0E9A345F959B}"/>
          </ac:spMkLst>
        </pc:spChg>
        <pc:picChg chg="add mod ord modCrop">
          <ac:chgData name="Ryan Liu" userId="0e6b04e675fb75c6" providerId="LiveId" clId="{8A5FA7EC-1447-41BE-A905-38F6D1BF2529}" dt="2024-06-03T23:47:22.133" v="2599" actId="1076"/>
          <ac:picMkLst>
            <pc:docMk/>
            <pc:sldMk cId="2216421416" sldId="4578"/>
            <ac:picMk id="5" creationId="{E4500848-0742-E3A4-B2DF-647DE8815084}"/>
          </ac:picMkLst>
        </pc:picChg>
      </pc:sldChg>
      <pc:sldChg chg="new del">
        <pc:chgData name="Ryan Liu" userId="0e6b04e675fb75c6" providerId="LiveId" clId="{8A5FA7EC-1447-41BE-A905-38F6D1BF2529}" dt="2024-06-03T23:58:18.336" v="2733" actId="47"/>
        <pc:sldMkLst>
          <pc:docMk/>
          <pc:sldMk cId="3846052983" sldId="4579"/>
        </pc:sldMkLst>
      </pc:sldChg>
      <pc:sldChg chg="modSp new mod setBg">
        <pc:chgData name="Ryan Liu" userId="0e6b04e675fb75c6" providerId="LiveId" clId="{8A5FA7EC-1447-41BE-A905-38F6D1BF2529}" dt="2024-06-03T23:55:44.465" v="2652" actId="27636"/>
        <pc:sldMkLst>
          <pc:docMk/>
          <pc:sldMk cId="2130624306" sldId="4580"/>
        </pc:sldMkLst>
        <pc:spChg chg="mod">
          <ac:chgData name="Ryan Liu" userId="0e6b04e675fb75c6" providerId="LiveId" clId="{8A5FA7EC-1447-41BE-A905-38F6D1BF2529}" dt="2024-06-03T23:50:28.953" v="2617" actId="20577"/>
          <ac:spMkLst>
            <pc:docMk/>
            <pc:sldMk cId="2130624306" sldId="4580"/>
            <ac:spMk id="2" creationId="{D452FF66-8D37-0573-86AC-B248CFA923E0}"/>
          </ac:spMkLst>
        </pc:spChg>
        <pc:spChg chg="mod">
          <ac:chgData name="Ryan Liu" userId="0e6b04e675fb75c6" providerId="LiveId" clId="{8A5FA7EC-1447-41BE-A905-38F6D1BF2529}" dt="2024-06-03T23:55:44.465" v="2652" actId="27636"/>
          <ac:spMkLst>
            <pc:docMk/>
            <pc:sldMk cId="2130624306" sldId="4580"/>
            <ac:spMk id="3" creationId="{CBBEA034-7807-3E7D-7A63-0831843ABCEE}"/>
          </ac:spMkLst>
        </pc:spChg>
      </pc:sldChg>
      <pc:sldChg chg="addSp delSp modSp new mod setBg">
        <pc:chgData name="Ryan Liu" userId="0e6b04e675fb75c6" providerId="LiveId" clId="{8A5FA7EC-1447-41BE-A905-38F6D1BF2529}" dt="2024-06-04T02:28:45.211" v="2736" actId="1076"/>
        <pc:sldMkLst>
          <pc:docMk/>
          <pc:sldMk cId="2633978973" sldId="4581"/>
        </pc:sldMkLst>
        <pc:spChg chg="mod">
          <ac:chgData name="Ryan Liu" userId="0e6b04e675fb75c6" providerId="LiveId" clId="{8A5FA7EC-1447-41BE-A905-38F6D1BF2529}" dt="2024-06-04T02:28:45.211" v="2736" actId="1076"/>
          <ac:spMkLst>
            <pc:docMk/>
            <pc:sldMk cId="2633978973" sldId="4581"/>
            <ac:spMk id="2" creationId="{6A95E894-A3C1-F042-9569-9FE7F2DA6FF8}"/>
          </ac:spMkLst>
        </pc:spChg>
        <pc:spChg chg="del">
          <ac:chgData name="Ryan Liu" userId="0e6b04e675fb75c6" providerId="LiveId" clId="{8A5FA7EC-1447-41BE-A905-38F6D1BF2529}" dt="2024-06-03T23:55:55.488" v="2654" actId="22"/>
          <ac:spMkLst>
            <pc:docMk/>
            <pc:sldMk cId="2633978973" sldId="4581"/>
            <ac:spMk id="3" creationId="{B1ECD29C-3DAB-443E-D8CD-E24C2CD82A2D}"/>
          </ac:spMkLst>
        </pc:spChg>
        <pc:picChg chg="add mod ord">
          <ac:chgData name="Ryan Liu" userId="0e6b04e675fb75c6" providerId="LiveId" clId="{8A5FA7EC-1447-41BE-A905-38F6D1BF2529}" dt="2024-06-04T02:28:42.275" v="2735" actId="14100"/>
          <ac:picMkLst>
            <pc:docMk/>
            <pc:sldMk cId="2633978973" sldId="4581"/>
            <ac:picMk id="5" creationId="{BAE6B358-65B7-D438-8D06-9EBF187C2717}"/>
          </ac:picMkLst>
        </pc:picChg>
      </pc:sldChg>
      <pc:sldChg chg="addSp delSp modSp new mod setBg">
        <pc:chgData name="Ryan Liu" userId="0e6b04e675fb75c6" providerId="LiveId" clId="{8A5FA7EC-1447-41BE-A905-38F6D1BF2529}" dt="2024-06-04T02:28:53.661" v="2738" actId="14100"/>
        <pc:sldMkLst>
          <pc:docMk/>
          <pc:sldMk cId="3148206965" sldId="4582"/>
        </pc:sldMkLst>
        <pc:spChg chg="mod">
          <ac:chgData name="Ryan Liu" userId="0e6b04e675fb75c6" providerId="LiveId" clId="{8A5FA7EC-1447-41BE-A905-38F6D1BF2529}" dt="2024-06-03T23:57:49.385" v="2730" actId="14100"/>
          <ac:spMkLst>
            <pc:docMk/>
            <pc:sldMk cId="3148206965" sldId="4582"/>
            <ac:spMk id="2" creationId="{B3867B77-1C11-5F9C-1D89-051FF8FF31BC}"/>
          </ac:spMkLst>
        </pc:spChg>
        <pc:spChg chg="del">
          <ac:chgData name="Ryan Liu" userId="0e6b04e675fb75c6" providerId="LiveId" clId="{8A5FA7EC-1447-41BE-A905-38F6D1BF2529}" dt="2024-06-03T23:57:36.742" v="2725" actId="22"/>
          <ac:spMkLst>
            <pc:docMk/>
            <pc:sldMk cId="3148206965" sldId="4582"/>
            <ac:spMk id="3" creationId="{4DA0D169-5A08-BD3A-934B-90EC6C5C3B04}"/>
          </ac:spMkLst>
        </pc:spChg>
        <pc:picChg chg="add mod ord">
          <ac:chgData name="Ryan Liu" userId="0e6b04e675fb75c6" providerId="LiveId" clId="{8A5FA7EC-1447-41BE-A905-38F6D1BF2529}" dt="2024-06-04T02:28:53.661" v="2738" actId="14100"/>
          <ac:picMkLst>
            <pc:docMk/>
            <pc:sldMk cId="3148206965" sldId="4582"/>
            <ac:picMk id="5" creationId="{16100BB5-69B7-0226-8FAB-7B1D671170F7}"/>
          </ac:picMkLst>
        </pc:picChg>
      </pc:sldChg>
    </pc:docChg>
  </pc:docChgLst>
  <pc:docChgLst>
    <pc:chgData clId="Web-{52E6D772-8F44-4EEC-9EEF-9786A1F6CF16}"/>
    <pc:docChg chg="modSld">
      <pc:chgData name="" userId="" providerId="" clId="Web-{52E6D772-8F44-4EEC-9EEF-9786A1F6CF16}" dt="2024-06-17T22:28:11.201" v="3" actId="20577"/>
      <pc:docMkLst>
        <pc:docMk/>
      </pc:docMkLst>
      <pc:sldChg chg="modSp">
        <pc:chgData name="" userId="" providerId="" clId="Web-{52E6D772-8F44-4EEC-9EEF-9786A1F6CF16}" dt="2024-06-17T22:28:11.201" v="3" actId="20577"/>
        <pc:sldMkLst>
          <pc:docMk/>
          <pc:sldMk cId="2265184079" sldId="256"/>
        </pc:sldMkLst>
        <pc:spChg chg="mod">
          <ac:chgData name="" userId="" providerId="" clId="Web-{52E6D772-8F44-4EEC-9EEF-9786A1F6CF16}" dt="2024-06-17T22:28:11.201" v="3" actId="20577"/>
          <ac:spMkLst>
            <pc:docMk/>
            <pc:sldMk cId="2265184079" sldId="256"/>
            <ac:spMk id="2" creationId="{3651BF6C-46A0-7A63-2B0B-F85C0CE61B84}"/>
          </ac:spMkLst>
        </pc:spChg>
      </pc:sldChg>
    </pc:docChg>
  </pc:docChgLst>
  <pc:docChgLst>
    <pc:chgData name="Ryan Liu" userId="0e6b04e675fb75c6" providerId="Windows Live" clId="Web-{7353DA4B-8B73-4867-BB52-BBC61241B810}"/>
    <pc:docChg chg="addSld delSld">
      <pc:chgData name="Ryan Liu" userId="0e6b04e675fb75c6" providerId="Windows Live" clId="Web-{7353DA4B-8B73-4867-BB52-BBC61241B810}" dt="2024-06-10T22:05:39.373" v="1"/>
      <pc:docMkLst>
        <pc:docMk/>
      </pc:docMkLst>
      <pc:sldChg chg="new del">
        <pc:chgData name="Ryan Liu" userId="0e6b04e675fb75c6" providerId="Windows Live" clId="Web-{7353DA4B-8B73-4867-BB52-BBC61241B810}" dt="2024-06-10T22:05:39.373" v="1"/>
        <pc:sldMkLst>
          <pc:docMk/>
          <pc:sldMk cId="1503664568" sldId="4583"/>
        </pc:sldMkLst>
      </pc:sldChg>
    </pc:docChg>
  </pc:docChgLst>
  <pc:docChgLst>
    <pc:chgData name="Ryan Liu" userId="0e6b04e675fb75c6" providerId="Windows Live" clId="Web-{B929554A-53DF-4781-9973-40405DF4BBBE}"/>
    <pc:docChg chg="addSld modSld">
      <pc:chgData name="Ryan Liu" userId="0e6b04e675fb75c6" providerId="Windows Live" clId="Web-{B929554A-53DF-4781-9973-40405DF4BBBE}" dt="2024-06-10T22:12:42.887" v="20"/>
      <pc:docMkLst>
        <pc:docMk/>
      </pc:docMkLst>
      <pc:sldChg chg="modSp">
        <pc:chgData name="Ryan Liu" userId="0e6b04e675fb75c6" providerId="Windows Live" clId="Web-{B929554A-53DF-4781-9973-40405DF4BBBE}" dt="2024-06-10T22:12:27.793" v="19" actId="20577"/>
        <pc:sldMkLst>
          <pc:docMk/>
          <pc:sldMk cId="2265184079" sldId="256"/>
        </pc:sldMkLst>
        <pc:spChg chg="mod">
          <ac:chgData name="Ryan Liu" userId="0e6b04e675fb75c6" providerId="Windows Live" clId="Web-{B929554A-53DF-4781-9973-40405DF4BBBE}" dt="2024-06-10T22:12:24.043" v="18" actId="20577"/>
          <ac:spMkLst>
            <pc:docMk/>
            <pc:sldMk cId="2265184079" sldId="256"/>
            <ac:spMk id="2" creationId="{3651BF6C-46A0-7A63-2B0B-F85C0CE61B84}"/>
          </ac:spMkLst>
        </pc:spChg>
        <pc:spChg chg="mod">
          <ac:chgData name="Ryan Liu" userId="0e6b04e675fb75c6" providerId="Windows Live" clId="Web-{B929554A-53DF-4781-9973-40405DF4BBBE}" dt="2024-06-10T22:12:27.793" v="19" actId="20577"/>
          <ac:spMkLst>
            <pc:docMk/>
            <pc:sldMk cId="2265184079" sldId="256"/>
            <ac:spMk id="3" creationId="{BF758FD3-10DE-E4CE-C4FD-36D71C6F3E76}"/>
          </ac:spMkLst>
        </pc:spChg>
      </pc:sldChg>
      <pc:sldChg chg="add replId">
        <pc:chgData name="Ryan Liu" userId="0e6b04e675fb75c6" providerId="Windows Live" clId="Web-{B929554A-53DF-4781-9973-40405DF4BBBE}" dt="2024-06-10T22:12:42.887" v="20"/>
        <pc:sldMkLst>
          <pc:docMk/>
          <pc:sldMk cId="805369942" sldId="4583"/>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7741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8772230"/>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644402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63298098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89815492"/>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738971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62D6E202-B606-4609-B914-27C9371A1F6D}" type="datetime1">
              <a:rPr lang="en-US" smtClean="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2538893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08644416"/>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6602986"/>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D2E57-028A-188C-FFA1-5F05BEF1E1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671888-AADD-7DF9-36CB-3C3A9942765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1D4F59-EDF4-E421-7E33-0EB3CBDE94E0}"/>
              </a:ext>
            </a:extLst>
          </p:cNvPr>
          <p:cNvSpPr>
            <a:spLocks noGrp="1"/>
          </p:cNvSpPr>
          <p:nvPr>
            <p:ph type="dt" sz="half" idx="10"/>
          </p:nvPr>
        </p:nvSpPr>
        <p:spPr/>
        <p:txBody>
          <a:bodyPr/>
          <a:lstStyle/>
          <a:p>
            <a:fld id="{BFCA96F0-8532-4DB1-A115-A5A95256843A}" type="datetimeFigureOut">
              <a:rPr lang="en-US" smtClean="0"/>
              <a:t>7/1/2024</a:t>
            </a:fld>
            <a:endParaRPr lang="en-US"/>
          </a:p>
        </p:txBody>
      </p:sp>
      <p:sp>
        <p:nvSpPr>
          <p:cNvPr id="5" name="Footer Placeholder 4">
            <a:extLst>
              <a:ext uri="{FF2B5EF4-FFF2-40B4-BE49-F238E27FC236}">
                <a16:creationId xmlns:a16="http://schemas.microsoft.com/office/drawing/2014/main" id="{A2D924AD-643A-1CF9-9315-86F336701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B836C9-B1B9-FAB9-238B-3B44B44E301D}"/>
              </a:ext>
            </a:extLst>
          </p:cNvPr>
          <p:cNvSpPr>
            <a:spLocks noGrp="1"/>
          </p:cNvSpPr>
          <p:nvPr>
            <p:ph type="sldNum" sz="quarter" idx="12"/>
          </p:nvPr>
        </p:nvSpPr>
        <p:spPr/>
        <p:txBody>
          <a:bodyPr/>
          <a:lstStyle/>
          <a:p>
            <a:fld id="{84B1C196-E72C-4E6F-98D8-04B079EBF10C}" type="slidenum">
              <a:rPr lang="en-US" smtClean="0"/>
              <a:t>‹#›</a:t>
            </a:fld>
            <a:endParaRPr lang="en-US"/>
          </a:p>
        </p:txBody>
      </p:sp>
    </p:spTree>
    <p:extLst>
      <p:ext uri="{BB962C8B-B14F-4D97-AF65-F5344CB8AC3E}">
        <p14:creationId xmlns:p14="http://schemas.microsoft.com/office/powerpoint/2010/main" val="65949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1_Picture with Content">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274C8CE4-6594-4434-AA7B-C5DDAFBE02A0}" type="datetime1">
              <a:rPr lang="en-US" smtClean="0"/>
              <a:t>7/1/2024</a:t>
            </a:fld>
            <a:endParaRPr lang="en-US"/>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lvl1pPr>
              <a:defRPr/>
            </a:lvl1pPr>
          </a:lstStyle>
          <a:p>
            <a:r>
              <a:rPr lang="en-US"/>
              <a:t>Education Planning</a:t>
            </a:r>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a:p>
        </p:txBody>
      </p:sp>
      <p:sp>
        <p:nvSpPr>
          <p:cNvPr id="12" name="Picture Placeholder 5">
            <a:extLst>
              <a:ext uri="{FF2B5EF4-FFF2-40B4-BE49-F238E27FC236}">
                <a16:creationId xmlns:a16="http://schemas.microsoft.com/office/drawing/2014/main" id="{7BF857FE-9EDF-40AC-A282-858EC0C2C6A7}"/>
              </a:ext>
            </a:extLst>
          </p:cNvPr>
          <p:cNvSpPr>
            <a:spLocks noGrp="1"/>
          </p:cNvSpPr>
          <p:nvPr>
            <p:ph type="pic" sz="quarter" idx="13"/>
          </p:nvPr>
        </p:nvSpPr>
        <p:spPr>
          <a:xfrm>
            <a:off x="0" y="0"/>
            <a:ext cx="12192000" cy="6408000"/>
          </a:xfrm>
        </p:spPr>
        <p:txBody>
          <a:bodyPr anchor="ctr" anchorCtr="0">
            <a:normAutofit/>
          </a:bodyPr>
          <a:lstStyle>
            <a:lvl1pPr algn="ctr">
              <a:defRPr sz="1600"/>
            </a:lvl1pPr>
          </a:lstStyle>
          <a:p>
            <a:r>
              <a:rPr lang="en-US"/>
              <a:t>Click icon to add picture</a:t>
            </a:r>
            <a:endParaRPr lang="ru-RU"/>
          </a:p>
        </p:txBody>
      </p:sp>
      <p:sp>
        <p:nvSpPr>
          <p:cNvPr id="13" name="Title 7">
            <a:extLst>
              <a:ext uri="{FF2B5EF4-FFF2-40B4-BE49-F238E27FC236}">
                <a16:creationId xmlns:a16="http://schemas.microsoft.com/office/drawing/2014/main" id="{8BBD3378-DD0B-4070-88AA-07DEEA1B7A80}"/>
              </a:ext>
            </a:extLst>
          </p:cNvPr>
          <p:cNvSpPr>
            <a:spLocks noGrp="1"/>
          </p:cNvSpPr>
          <p:nvPr>
            <p:ph type="title"/>
          </p:nvPr>
        </p:nvSpPr>
        <p:spPr>
          <a:xfrm>
            <a:off x="0" y="0"/>
            <a:ext cx="12192000" cy="1296537"/>
          </a:xfrm>
          <a:solidFill>
            <a:schemeClr val="accent1">
              <a:lumMod val="40000"/>
              <a:lumOff val="60000"/>
              <a:alpha val="50000"/>
            </a:schemeClr>
          </a:solidFill>
        </p:spPr>
        <p:txBody>
          <a:bodyPr lIns="684000" tIns="108000" anchor="ctr" anchorCtr="0">
            <a:normAutofit/>
          </a:bodyPr>
          <a:lstStyle>
            <a:lvl1pPr>
              <a:defRPr sz="3600"/>
            </a:lvl1pPr>
          </a:lstStyle>
          <a:p>
            <a:r>
              <a:rPr lang="en-US"/>
              <a:t>Click to edit Master title style</a:t>
            </a:r>
          </a:p>
        </p:txBody>
      </p:sp>
      <p:sp>
        <p:nvSpPr>
          <p:cNvPr id="14" name="Content Placeholder 2">
            <a:extLst>
              <a:ext uri="{FF2B5EF4-FFF2-40B4-BE49-F238E27FC236}">
                <a16:creationId xmlns:a16="http://schemas.microsoft.com/office/drawing/2014/main" id="{B8349DBD-05C9-497A-BAB7-08CE307FB98A}"/>
              </a:ext>
            </a:extLst>
          </p:cNvPr>
          <p:cNvSpPr>
            <a:spLocks noGrp="1"/>
          </p:cNvSpPr>
          <p:nvPr>
            <p:ph sz="half" idx="1"/>
          </p:nvPr>
        </p:nvSpPr>
        <p:spPr>
          <a:xfrm>
            <a:off x="747981" y="1812759"/>
            <a:ext cx="10905457" cy="408841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6" name="Straight Connector 15">
            <a:extLst>
              <a:ext uri="{FF2B5EF4-FFF2-40B4-BE49-F238E27FC236}">
                <a16:creationId xmlns:a16="http://schemas.microsoft.com/office/drawing/2014/main" id="{8B0AF26B-41C3-4BBB-A8E9-8EAB965C6D7A}"/>
              </a:ext>
            </a:extLst>
          </p:cNvPr>
          <p:cNvCxnSpPr/>
          <p:nvPr userDrawn="1"/>
        </p:nvCxnSpPr>
        <p:spPr>
          <a:xfrm>
            <a:off x="-600" y="1283417"/>
            <a:ext cx="121932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87984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114002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7/1/2024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7139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0659463"/>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7/1/2024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961324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75B394-D9F9-4F0C-B15D-605F45CB9E9F}" type="datetime1">
              <a:rPr lang="en-US" smtClean="0"/>
              <a:t>7/1/2024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3760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39667345-2558-425A-8533-9BFDBCE15005}" type="datetime1">
              <a:rPr lang="en-US" smtClean="0"/>
              <a:t>7/1/2024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406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7/1/2024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05231594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7/1/2024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1401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1">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2D6E202-B606-4609-B914-27C9371A1F6D}" type="datetime1">
              <a:rPr lang="en-US" smtClean="0"/>
              <a:t>7/1/2024</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095355947"/>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 id="2147483930" r:id="rId12"/>
    <p:sldLayoutId id="2147483931" r:id="rId13"/>
    <p:sldLayoutId id="2147483932" r:id="rId14"/>
    <p:sldLayoutId id="2147483933" r:id="rId15"/>
    <p:sldLayoutId id="2147483934" r:id="rId16"/>
    <p:sldLayoutId id="2147483935" r:id="rId17"/>
    <p:sldLayoutId id="2147483936" r:id="rId18"/>
    <p:sldLayoutId id="2147483937" r:id="rId19"/>
  </p:sldLayoutIdLst>
  <p:hf sldNum="0"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BF6C-46A0-7A63-2B0B-F85C0CE61B84}"/>
              </a:ext>
            </a:extLst>
          </p:cNvPr>
          <p:cNvSpPr>
            <a:spLocks noGrp="1"/>
          </p:cNvSpPr>
          <p:nvPr>
            <p:ph type="ctrTitle"/>
          </p:nvPr>
        </p:nvSpPr>
        <p:spPr>
          <a:xfrm>
            <a:off x="965200" y="772731"/>
            <a:ext cx="6679183" cy="5054008"/>
          </a:xfrm>
        </p:spPr>
        <p:txBody>
          <a:bodyPr anchor="ctr">
            <a:normAutofit/>
          </a:bodyPr>
          <a:lstStyle/>
          <a:p>
            <a:pPr algn="r"/>
            <a:r>
              <a:rPr lang="zh-CN" altLang="en-US" dirty="0">
                <a:latin typeface="楷体"/>
                <a:ea typeface="楷体"/>
              </a:rPr>
              <a:t>海外资产与收入的申报</a:t>
            </a:r>
            <a:endParaRPr lang="zh-CN" altLang="en-US" dirty="0">
              <a:latin typeface="楷体" panose="02010609060101010101" pitchFamily="49" charset="-122"/>
              <a:ea typeface="楷体" panose="02010609060101010101" pitchFamily="49" charset="-122"/>
            </a:endParaRPr>
          </a:p>
        </p:txBody>
      </p:sp>
      <p:sp>
        <p:nvSpPr>
          <p:cNvPr id="3" name="Subtitle 2">
            <a:extLst>
              <a:ext uri="{FF2B5EF4-FFF2-40B4-BE49-F238E27FC236}">
                <a16:creationId xmlns:a16="http://schemas.microsoft.com/office/drawing/2014/main" id="{BF758FD3-10DE-E4CE-C4FD-36D71C6F3E76}"/>
              </a:ext>
            </a:extLst>
          </p:cNvPr>
          <p:cNvSpPr>
            <a:spLocks noGrp="1"/>
          </p:cNvSpPr>
          <p:nvPr>
            <p:ph type="subTitle" idx="1"/>
          </p:nvPr>
        </p:nvSpPr>
        <p:spPr>
          <a:xfrm>
            <a:off x="7870995" y="772731"/>
            <a:ext cx="3341488" cy="5054008"/>
          </a:xfrm>
        </p:spPr>
        <p:txBody>
          <a:bodyPr anchor="ctr">
            <a:normAutofit/>
          </a:bodyPr>
          <a:lstStyle/>
          <a:p>
            <a:r>
              <a:rPr lang="zh-CN" altLang="en-US" dirty="0">
                <a:ea typeface="宋体"/>
              </a:rPr>
              <a:t>报税系列第四课</a:t>
            </a:r>
            <a:endParaRPr lang="en-US" dirty="0">
              <a:ea typeface="宋体"/>
            </a:endParaRPr>
          </a:p>
        </p:txBody>
      </p:sp>
      <p:pic>
        <p:nvPicPr>
          <p:cNvPr id="5" name="Picture 4" descr="A dollar sign under an umbrella&#10;&#10;Description automatically generated">
            <a:extLst>
              <a:ext uri="{FF2B5EF4-FFF2-40B4-BE49-F238E27FC236}">
                <a16:creationId xmlns:a16="http://schemas.microsoft.com/office/drawing/2014/main" id="{84EBB961-27CE-6D9C-2C2C-E5F60C7A49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0109" y="6022108"/>
            <a:ext cx="581891" cy="835891"/>
          </a:xfrm>
          <a:prstGeom prst="rect">
            <a:avLst/>
          </a:prstGeom>
        </p:spPr>
      </p:pic>
    </p:spTree>
    <p:extLst>
      <p:ext uri="{BB962C8B-B14F-4D97-AF65-F5344CB8AC3E}">
        <p14:creationId xmlns:p14="http://schemas.microsoft.com/office/powerpoint/2010/main" val="2265184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2123F5D-3139-4369-8937-F0FD29FE510A}"/>
              </a:ext>
            </a:extLst>
          </p:cNvPr>
          <p:cNvSpPr>
            <a:spLocks noGrp="1"/>
          </p:cNvSpPr>
          <p:nvPr>
            <p:ph type="title"/>
          </p:nvPr>
        </p:nvSpPr>
        <p:spPr>
          <a:solidFill>
            <a:schemeClr val="accent2">
              <a:lumMod val="20000"/>
              <a:lumOff val="80000"/>
              <a:alpha val="50000"/>
            </a:schemeClr>
          </a:solidFill>
        </p:spPr>
        <p:txBody>
          <a:bodyPr/>
          <a:lstStyle/>
          <a:p>
            <a:r>
              <a:rPr lang="zh-CN" altLang="en-US" dirty="0"/>
              <a:t>免责声明</a:t>
            </a:r>
            <a:endParaRPr lang="en-US" dirty="0"/>
          </a:p>
        </p:txBody>
      </p:sp>
      <p:sp>
        <p:nvSpPr>
          <p:cNvPr id="4" name="Content Placeholder 3">
            <a:extLst>
              <a:ext uri="{FF2B5EF4-FFF2-40B4-BE49-F238E27FC236}">
                <a16:creationId xmlns:a16="http://schemas.microsoft.com/office/drawing/2014/main" id="{6E317DFB-693C-41A9-BD4B-F90034934996}"/>
              </a:ext>
            </a:extLst>
          </p:cNvPr>
          <p:cNvSpPr>
            <a:spLocks noGrp="1"/>
          </p:cNvSpPr>
          <p:nvPr>
            <p:ph sz="half" idx="1"/>
          </p:nvPr>
        </p:nvSpPr>
        <p:spPr>
          <a:xfrm>
            <a:off x="711035" y="1600200"/>
            <a:ext cx="10905457" cy="4088418"/>
          </a:xfrm>
        </p:spPr>
        <p:txBody>
          <a:bodyPr>
            <a:normAutofit/>
          </a:bodyPr>
          <a:lstStyle/>
          <a:p>
            <a:pPr marL="0" indent="0">
              <a:buNone/>
            </a:pPr>
            <a:r>
              <a:rPr lang="zh-CN" altLang="en-US" sz="1800" dirty="0"/>
              <a:t>本次课程不对会中包含的信息中获得的任何结果做出任何保证或其他承诺。任何人都不应在未事先咨询自己的税务师、会计师或财务顾问并进行自己的研究和尽职调查之前做出任何财务决定。</a:t>
            </a:r>
            <a:r>
              <a:rPr lang="en-US" sz="1800" dirty="0"/>
              <a:t> </a:t>
            </a:r>
          </a:p>
          <a:p>
            <a:pPr marL="0" indent="0">
              <a:buNone/>
            </a:pPr>
            <a:endParaRPr lang="en-US" sz="1800" dirty="0"/>
          </a:p>
          <a:p>
            <a:pPr marL="0" indent="0">
              <a:buNone/>
            </a:pPr>
            <a:r>
              <a:rPr lang="zh-CN" altLang="en-US" sz="1800" dirty="0"/>
              <a:t>本次课程上包含或通过本次课程提供的内容仅用作信息共享和教育目的。它无意也不构成法律建议或投资建议，也不构成专业客户关系。不保证或保证此内容的准确性、完整性、充分性和时效性。您使用本课程上的信息或从本课程上获取资料的风险由您自行承担。</a:t>
            </a:r>
            <a:endParaRPr lang="en-US" sz="1800" dirty="0"/>
          </a:p>
        </p:txBody>
      </p:sp>
      <p:pic>
        <p:nvPicPr>
          <p:cNvPr id="5" name="Picture 4" descr="A dollar sign under an umbrella&#10;&#10;Description automatically generated">
            <a:extLst>
              <a:ext uri="{FF2B5EF4-FFF2-40B4-BE49-F238E27FC236}">
                <a16:creationId xmlns:a16="http://schemas.microsoft.com/office/drawing/2014/main" id="{D916CB40-A866-B9CF-1E13-86BD9B3276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0109" y="6022108"/>
            <a:ext cx="581891" cy="835891"/>
          </a:xfrm>
          <a:prstGeom prst="rect">
            <a:avLst/>
          </a:prstGeom>
        </p:spPr>
      </p:pic>
    </p:spTree>
    <p:extLst>
      <p:ext uri="{BB962C8B-B14F-4D97-AF65-F5344CB8AC3E}">
        <p14:creationId xmlns:p14="http://schemas.microsoft.com/office/powerpoint/2010/main" val="2505909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rmAutofit fontScale="90000"/>
          </a:bodyPr>
          <a:lstStyle/>
          <a:p>
            <a:r>
              <a:rPr lang="zh-CN" altLang="en-US" sz="4800" dirty="0">
                <a:ea typeface="宋体"/>
              </a:rPr>
              <a:t>海外赠与</a:t>
            </a:r>
            <a:endParaRPr lang="en-US" sz="4800" dirty="0"/>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Content Placeholder 3">
            <a:extLst>
              <a:ext uri="{FF2B5EF4-FFF2-40B4-BE49-F238E27FC236}">
                <a16:creationId xmlns:a16="http://schemas.microsoft.com/office/drawing/2014/main" id="{EC75D639-723F-2234-F17D-832543FA0C5B}"/>
              </a:ext>
            </a:extLst>
          </p:cNvPr>
          <p:cNvSpPr>
            <a:spLocks noGrp="1"/>
          </p:cNvSpPr>
          <p:nvPr>
            <p:ph idx="1"/>
          </p:nvPr>
        </p:nvSpPr>
        <p:spPr>
          <a:xfrm>
            <a:off x="1751975" y="1719393"/>
            <a:ext cx="7783177" cy="3424107"/>
          </a:xfrm>
        </p:spPr>
        <p:txBody>
          <a:bodyPr vert="horz" lIns="91440" tIns="45720" rIns="91440" bIns="45720" rtlCol="0" anchor="t">
            <a:normAutofit/>
          </a:bodyPr>
          <a:lstStyle/>
          <a:p>
            <a:r>
              <a:rPr lang="zh-CN" altLang="en-US" dirty="0">
                <a:ea typeface="ＭＳ Ｐゴシック"/>
              </a:rPr>
              <a:t>收到赠与没有赠与税和所得税</a:t>
            </a:r>
            <a:endParaRPr lang="en-US" altLang="zh-CN" dirty="0">
              <a:ea typeface="ＭＳ Ｐゴシック"/>
            </a:endParaRPr>
          </a:p>
          <a:p>
            <a:r>
              <a:rPr lang="zh-CN" altLang="en-US" dirty="0">
                <a:ea typeface="ＭＳ Ｐゴシック"/>
              </a:rPr>
              <a:t>当年收到总值超过</a:t>
            </a:r>
            <a:r>
              <a:rPr lang="en-US" altLang="zh-CN" dirty="0">
                <a:ea typeface="ＭＳ Ｐゴシック"/>
              </a:rPr>
              <a:t>10</a:t>
            </a:r>
            <a:r>
              <a:rPr lang="zh-CN" altLang="en-US" dirty="0">
                <a:ea typeface="ＭＳ Ｐゴシック"/>
              </a:rPr>
              <a:t>万美金的资产或现金</a:t>
            </a:r>
            <a:endParaRPr lang="en-US" altLang="zh-CN" dirty="0">
              <a:ea typeface="ＭＳ Ｐゴシック"/>
            </a:endParaRPr>
          </a:p>
          <a:p>
            <a:r>
              <a:rPr lang="zh-CN" altLang="en-US" dirty="0">
                <a:ea typeface="ＭＳ Ｐゴシック"/>
              </a:rPr>
              <a:t>赠与人是非美国居民或与非美国居民相关联的外国人</a:t>
            </a:r>
            <a:endParaRPr lang="en-US" altLang="zh-CN" dirty="0">
              <a:ea typeface="ＭＳ Ｐゴシック"/>
            </a:endParaRPr>
          </a:p>
          <a:p>
            <a:r>
              <a:rPr lang="zh-CN" altLang="en-US" dirty="0">
                <a:ea typeface="ＭＳ Ｐゴシック"/>
              </a:rPr>
              <a:t>报告日期：次年的</a:t>
            </a:r>
            <a:r>
              <a:rPr lang="en-US" altLang="zh-CN" dirty="0">
                <a:ea typeface="ＭＳ Ｐゴシック"/>
              </a:rPr>
              <a:t>4/15</a:t>
            </a:r>
            <a:r>
              <a:rPr lang="zh-CN" altLang="en-US" dirty="0">
                <a:ea typeface="ＭＳ Ｐゴシック"/>
              </a:rPr>
              <a:t>，或可延期至</a:t>
            </a:r>
            <a:r>
              <a:rPr lang="en-US" altLang="zh-CN" dirty="0">
                <a:ea typeface="ＭＳ Ｐゴシック"/>
              </a:rPr>
              <a:t>10/15</a:t>
            </a:r>
          </a:p>
          <a:p>
            <a:r>
              <a:rPr lang="zh-CN" altLang="en-US" dirty="0">
                <a:ea typeface="ＭＳ Ｐゴシック"/>
              </a:rPr>
              <a:t>不包括为美国居民支付学费或医疗费用</a:t>
            </a:r>
            <a:endParaRPr lang="en-US" altLang="zh-CN" dirty="0">
              <a:ea typeface="ＭＳ Ｐゴシック"/>
            </a:endParaRPr>
          </a:p>
          <a:p>
            <a:r>
              <a:rPr lang="zh-CN" altLang="en-US" dirty="0">
                <a:ea typeface="ＭＳ Ｐゴシック"/>
              </a:rPr>
              <a:t>计算</a:t>
            </a:r>
            <a:r>
              <a:rPr lang="en-US" altLang="zh-CN" dirty="0">
                <a:ea typeface="ＭＳ Ｐゴシック"/>
              </a:rPr>
              <a:t>10</a:t>
            </a:r>
            <a:r>
              <a:rPr lang="zh-CN" altLang="en-US" dirty="0">
                <a:ea typeface="ＭＳ Ｐゴシック"/>
              </a:rPr>
              <a:t>万的标准：</a:t>
            </a:r>
            <a:endParaRPr lang="en-US" altLang="zh-CN" dirty="0">
              <a:ea typeface="ＭＳ Ｐゴシック"/>
            </a:endParaRPr>
          </a:p>
          <a:p>
            <a:pPr lvl="1"/>
            <a:r>
              <a:rPr lang="zh-CN" altLang="en-US" dirty="0">
                <a:ea typeface="ＭＳ Ｐゴシック"/>
              </a:rPr>
              <a:t>相关的外国人必须合并计算</a:t>
            </a:r>
            <a:endParaRPr lang="en-US" altLang="zh-CN" dirty="0">
              <a:ea typeface="ＭＳ Ｐゴシック"/>
            </a:endParaRPr>
          </a:p>
          <a:p>
            <a:pPr lvl="1"/>
            <a:endParaRPr lang="en-US" altLang="zh-CN" dirty="0">
              <a:ea typeface="ＭＳ Ｐゴシック"/>
            </a:endParaRPr>
          </a:p>
          <a:p>
            <a:endParaRPr lang="en-US" altLang="ja-JP" dirty="0">
              <a:ea typeface="ＭＳ Ｐゴシック"/>
            </a:endParaRPr>
          </a:p>
        </p:txBody>
      </p:sp>
    </p:spTree>
    <p:extLst>
      <p:ext uri="{BB962C8B-B14F-4D97-AF65-F5344CB8AC3E}">
        <p14:creationId xmlns:p14="http://schemas.microsoft.com/office/powerpoint/2010/main" val="89767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rmAutofit fontScale="90000"/>
          </a:bodyPr>
          <a:lstStyle/>
          <a:p>
            <a:pPr algn="l"/>
            <a:r>
              <a:rPr lang="en-US" altLang="zh-CN" sz="4800" dirty="0">
                <a:ea typeface="宋体"/>
              </a:rPr>
              <a:t>FATCA – 8938 </a:t>
            </a:r>
            <a:r>
              <a:rPr lang="zh-CN" altLang="en-US" sz="4800" dirty="0">
                <a:ea typeface="宋体"/>
              </a:rPr>
              <a:t>表</a:t>
            </a:r>
            <a:br>
              <a:rPr lang="en-US" altLang="zh-CN" sz="4800" dirty="0">
                <a:ea typeface="宋体"/>
              </a:rPr>
            </a:br>
            <a:r>
              <a:rPr lang="en-US" altLang="zh-CN" sz="2200" dirty="0">
                <a:ea typeface="宋体"/>
              </a:rPr>
              <a:t>(</a:t>
            </a:r>
            <a:r>
              <a:rPr lang="en-US" sz="2200" b="0" i="0" dirty="0">
                <a:solidFill>
                  <a:srgbClr val="000000"/>
                </a:solidFill>
                <a:effectLst/>
                <a:latin typeface="Lato" panose="020F0502020204030203" pitchFamily="34" charset="0"/>
              </a:rPr>
              <a:t>Foreign Account Tax Compliance Act)</a:t>
            </a:r>
            <a:endParaRPr lang="zh-CN" altLang="en-US" sz="2200" dirty="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3" name="TextBox 2">
            <a:extLst>
              <a:ext uri="{FF2B5EF4-FFF2-40B4-BE49-F238E27FC236}">
                <a16:creationId xmlns:a16="http://schemas.microsoft.com/office/drawing/2014/main" id="{518C0252-D58A-8079-1CE1-87CC1A727F45}"/>
              </a:ext>
            </a:extLst>
          </p:cNvPr>
          <p:cNvSpPr txBox="1"/>
          <p:nvPr/>
        </p:nvSpPr>
        <p:spPr>
          <a:xfrm>
            <a:off x="883594" y="1543412"/>
            <a:ext cx="10668000" cy="4641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zh-CN" altLang="en-US" dirty="0">
                <a:solidFill>
                  <a:srgbClr val="0070C0"/>
                </a:solidFill>
                <a:latin typeface="Source Sans Pro"/>
                <a:ea typeface="Source Sans Pro"/>
              </a:rPr>
              <a:t>针对美国纳税居民在海外持有或有控制权的金融资产账户</a:t>
            </a:r>
            <a:endParaRPr lang="en-US" dirty="0">
              <a:solidFill>
                <a:srgbClr val="0070C0"/>
              </a:solidFill>
              <a:latin typeface="Source Sans Pro"/>
              <a:ea typeface="Source Sans Pro"/>
            </a:endParaRPr>
          </a:p>
        </p:txBody>
      </p:sp>
      <p:graphicFrame>
        <p:nvGraphicFramePr>
          <p:cNvPr id="4" name="Table 3">
            <a:extLst>
              <a:ext uri="{FF2B5EF4-FFF2-40B4-BE49-F238E27FC236}">
                <a16:creationId xmlns:a16="http://schemas.microsoft.com/office/drawing/2014/main" id="{7C15B0A3-1983-ACCE-34B2-BEEAC512464D}"/>
              </a:ext>
            </a:extLst>
          </p:cNvPr>
          <p:cNvGraphicFramePr>
            <a:graphicFrameLocks noGrp="1"/>
          </p:cNvGraphicFramePr>
          <p:nvPr>
            <p:extLst>
              <p:ext uri="{D42A27DB-BD31-4B8C-83A1-F6EECF244321}">
                <p14:modId xmlns:p14="http://schemas.microsoft.com/office/powerpoint/2010/main" val="2881829358"/>
              </p:ext>
            </p:extLst>
          </p:nvPr>
        </p:nvGraphicFramePr>
        <p:xfrm>
          <a:off x="969038" y="2117260"/>
          <a:ext cx="6502400" cy="1112520"/>
        </p:xfrm>
        <a:graphic>
          <a:graphicData uri="http://schemas.openxmlformats.org/drawingml/2006/table">
            <a:tbl>
              <a:tblPr firstRow="1" bandRow="1">
                <a:tableStyleId>{5C22544A-7EE6-4342-B048-85BDC9FD1C3A}</a:tableStyleId>
              </a:tblPr>
              <a:tblGrid>
                <a:gridCol w="1625600">
                  <a:extLst>
                    <a:ext uri="{9D8B030D-6E8A-4147-A177-3AD203B41FA5}">
                      <a16:colId xmlns:a16="http://schemas.microsoft.com/office/drawing/2014/main" val="2402409869"/>
                    </a:ext>
                  </a:extLst>
                </a:gridCol>
                <a:gridCol w="1625600">
                  <a:extLst>
                    <a:ext uri="{9D8B030D-6E8A-4147-A177-3AD203B41FA5}">
                      <a16:colId xmlns:a16="http://schemas.microsoft.com/office/drawing/2014/main" val="21762160"/>
                    </a:ext>
                  </a:extLst>
                </a:gridCol>
                <a:gridCol w="1625600">
                  <a:extLst>
                    <a:ext uri="{9D8B030D-6E8A-4147-A177-3AD203B41FA5}">
                      <a16:colId xmlns:a16="http://schemas.microsoft.com/office/drawing/2014/main" val="3288909429"/>
                    </a:ext>
                  </a:extLst>
                </a:gridCol>
                <a:gridCol w="1625600">
                  <a:extLst>
                    <a:ext uri="{9D8B030D-6E8A-4147-A177-3AD203B41FA5}">
                      <a16:colId xmlns:a16="http://schemas.microsoft.com/office/drawing/2014/main" val="397840503"/>
                    </a:ext>
                  </a:extLst>
                </a:gridCol>
              </a:tblGrid>
              <a:tr h="370840">
                <a:tc>
                  <a:txBody>
                    <a:bodyPr/>
                    <a:lstStyle/>
                    <a:p>
                      <a:endParaRPr lang="en-US"/>
                    </a:p>
                  </a:txBody>
                  <a:tcPr/>
                </a:tc>
                <a:tc>
                  <a:txBody>
                    <a:bodyPr/>
                    <a:lstStyle/>
                    <a:p>
                      <a:r>
                        <a:rPr lang="zh-CN" altLang="en-US" dirty="0"/>
                        <a:t>单身</a:t>
                      </a:r>
                      <a:endParaRPr lang="en-US" dirty="0"/>
                    </a:p>
                  </a:txBody>
                  <a:tcPr/>
                </a:tc>
                <a:tc>
                  <a:txBody>
                    <a:bodyPr/>
                    <a:lstStyle/>
                    <a:p>
                      <a:r>
                        <a:rPr lang="zh-CN" altLang="en-US" dirty="0"/>
                        <a:t>夫妻合并报税</a:t>
                      </a:r>
                      <a:endParaRPr lang="en-US" dirty="0"/>
                    </a:p>
                  </a:txBody>
                  <a:tcPr/>
                </a:tc>
                <a:tc>
                  <a:txBody>
                    <a:bodyPr/>
                    <a:lstStyle/>
                    <a:p>
                      <a:r>
                        <a:rPr lang="zh-CN" altLang="en-US" dirty="0"/>
                        <a:t>夫妻分开报税</a:t>
                      </a:r>
                      <a:endParaRPr lang="en-US" dirty="0"/>
                    </a:p>
                  </a:txBody>
                  <a:tcPr/>
                </a:tc>
                <a:extLst>
                  <a:ext uri="{0D108BD9-81ED-4DB2-BD59-A6C34878D82A}">
                    <a16:rowId xmlns:a16="http://schemas.microsoft.com/office/drawing/2014/main" val="3771663040"/>
                  </a:ext>
                </a:extLst>
              </a:tr>
              <a:tr h="370840">
                <a:tc>
                  <a:txBody>
                    <a:bodyPr/>
                    <a:lstStyle/>
                    <a:p>
                      <a:r>
                        <a:rPr lang="zh-CN" altLang="en-US" dirty="0"/>
                        <a:t>居住在美国</a:t>
                      </a:r>
                      <a:endParaRPr lang="en-US" dirty="0"/>
                    </a:p>
                  </a:txBody>
                  <a:tcPr/>
                </a:tc>
                <a:tc>
                  <a:txBody>
                    <a:bodyPr/>
                    <a:lstStyle/>
                    <a:p>
                      <a:r>
                        <a:rPr lang="en-US" dirty="0"/>
                        <a:t>5</a:t>
                      </a:r>
                      <a:r>
                        <a:rPr lang="zh-CN" altLang="en-US" dirty="0"/>
                        <a:t>万</a:t>
                      </a:r>
                      <a:r>
                        <a:rPr lang="en-US" altLang="zh-CN" dirty="0"/>
                        <a:t>/7.5</a:t>
                      </a:r>
                      <a:r>
                        <a:rPr lang="zh-CN" altLang="en-US" dirty="0"/>
                        <a:t>万</a:t>
                      </a:r>
                      <a:endParaRPr lang="en-US" dirty="0"/>
                    </a:p>
                  </a:txBody>
                  <a:tcPr/>
                </a:tc>
                <a:tc>
                  <a:txBody>
                    <a:bodyPr/>
                    <a:lstStyle/>
                    <a:p>
                      <a:r>
                        <a:rPr lang="en-US" dirty="0"/>
                        <a:t>10</a:t>
                      </a:r>
                      <a:r>
                        <a:rPr lang="zh-CN" altLang="en-US" dirty="0"/>
                        <a:t>万</a:t>
                      </a:r>
                      <a:r>
                        <a:rPr lang="en-US" altLang="zh-CN" dirty="0"/>
                        <a:t>/15</a:t>
                      </a:r>
                      <a:r>
                        <a:rPr lang="zh-CN" altLang="en-US" dirty="0"/>
                        <a:t>万</a:t>
                      </a:r>
                      <a:endParaRPr lang="en-US" dirty="0"/>
                    </a:p>
                  </a:txBody>
                  <a:tcPr/>
                </a:tc>
                <a:tc>
                  <a:txBody>
                    <a:bodyPr/>
                    <a:lstStyle/>
                    <a:p>
                      <a:r>
                        <a:rPr lang="en-US" dirty="0"/>
                        <a:t>5</a:t>
                      </a:r>
                      <a:r>
                        <a:rPr lang="zh-CN" altLang="en-US" dirty="0"/>
                        <a:t>万</a:t>
                      </a:r>
                      <a:r>
                        <a:rPr lang="en-US" altLang="zh-CN" dirty="0"/>
                        <a:t>/7.5</a:t>
                      </a:r>
                      <a:r>
                        <a:rPr lang="zh-CN" altLang="en-US" dirty="0"/>
                        <a:t>万</a:t>
                      </a:r>
                      <a:endParaRPr lang="en-US" dirty="0"/>
                    </a:p>
                  </a:txBody>
                  <a:tcPr/>
                </a:tc>
                <a:extLst>
                  <a:ext uri="{0D108BD9-81ED-4DB2-BD59-A6C34878D82A}">
                    <a16:rowId xmlns:a16="http://schemas.microsoft.com/office/drawing/2014/main" val="1235540375"/>
                  </a:ext>
                </a:extLst>
              </a:tr>
              <a:tr h="370840">
                <a:tc>
                  <a:txBody>
                    <a:bodyPr/>
                    <a:lstStyle/>
                    <a:p>
                      <a:r>
                        <a:rPr lang="zh-CN" altLang="en-US" dirty="0"/>
                        <a:t>未居住在美国</a:t>
                      </a:r>
                      <a:endParaRPr lang="en-US" dirty="0"/>
                    </a:p>
                  </a:txBody>
                  <a:tcPr/>
                </a:tc>
                <a:tc>
                  <a:txBody>
                    <a:bodyPr/>
                    <a:lstStyle/>
                    <a:p>
                      <a:r>
                        <a:rPr lang="en-US" dirty="0"/>
                        <a:t>20</a:t>
                      </a:r>
                      <a:r>
                        <a:rPr lang="zh-CN" altLang="en-US" dirty="0"/>
                        <a:t>万</a:t>
                      </a:r>
                      <a:r>
                        <a:rPr lang="en-US" altLang="zh-CN" dirty="0"/>
                        <a:t>/30</a:t>
                      </a:r>
                      <a:r>
                        <a:rPr lang="zh-CN" altLang="en-US" dirty="0"/>
                        <a:t>万</a:t>
                      </a:r>
                      <a:endParaRPr lang="en-US" dirty="0"/>
                    </a:p>
                  </a:txBody>
                  <a:tcPr/>
                </a:tc>
                <a:tc>
                  <a:txBody>
                    <a:bodyPr/>
                    <a:lstStyle/>
                    <a:p>
                      <a:r>
                        <a:rPr lang="en-US" dirty="0"/>
                        <a:t>40</a:t>
                      </a:r>
                      <a:r>
                        <a:rPr lang="zh-CN" altLang="en-US" dirty="0"/>
                        <a:t>万</a:t>
                      </a:r>
                      <a:r>
                        <a:rPr lang="en-US" altLang="zh-CN" dirty="0"/>
                        <a:t>/60</a:t>
                      </a:r>
                      <a:r>
                        <a:rPr lang="zh-CN" altLang="en-US" dirty="0"/>
                        <a:t>万</a:t>
                      </a:r>
                      <a:endParaRPr lang="en-US" dirty="0"/>
                    </a:p>
                  </a:txBody>
                  <a:tcPr/>
                </a:tc>
                <a:tc>
                  <a:txBody>
                    <a:bodyPr/>
                    <a:lstStyle/>
                    <a:p>
                      <a:r>
                        <a:rPr lang="en-US" dirty="0"/>
                        <a:t>20</a:t>
                      </a:r>
                      <a:r>
                        <a:rPr lang="zh-CN" altLang="en-US" dirty="0"/>
                        <a:t>万</a:t>
                      </a:r>
                      <a:r>
                        <a:rPr lang="en-US" altLang="zh-CN" dirty="0"/>
                        <a:t>/30</a:t>
                      </a:r>
                      <a:r>
                        <a:rPr lang="zh-CN" altLang="en-US" dirty="0"/>
                        <a:t>万</a:t>
                      </a:r>
                      <a:endParaRPr lang="en-US" dirty="0"/>
                    </a:p>
                  </a:txBody>
                  <a:tcPr/>
                </a:tc>
                <a:extLst>
                  <a:ext uri="{0D108BD9-81ED-4DB2-BD59-A6C34878D82A}">
                    <a16:rowId xmlns:a16="http://schemas.microsoft.com/office/drawing/2014/main" val="999739027"/>
                  </a:ext>
                </a:extLst>
              </a:tr>
            </a:tbl>
          </a:graphicData>
        </a:graphic>
      </p:graphicFrame>
      <p:sp>
        <p:nvSpPr>
          <p:cNvPr id="5" name="TextBox 4">
            <a:extLst>
              <a:ext uri="{FF2B5EF4-FFF2-40B4-BE49-F238E27FC236}">
                <a16:creationId xmlns:a16="http://schemas.microsoft.com/office/drawing/2014/main" id="{9FBC5E67-6D36-EF91-E7A2-B14C0DA258DF}"/>
              </a:ext>
            </a:extLst>
          </p:cNvPr>
          <p:cNvSpPr txBox="1"/>
          <p:nvPr/>
        </p:nvSpPr>
        <p:spPr>
          <a:xfrm>
            <a:off x="4509429" y="3347927"/>
            <a:ext cx="5147563" cy="3693319"/>
          </a:xfrm>
          <a:prstGeom prst="rect">
            <a:avLst/>
          </a:prstGeom>
          <a:noFill/>
        </p:spPr>
        <p:txBody>
          <a:bodyPr wrap="none" rtlCol="0">
            <a:spAutoFit/>
          </a:bodyPr>
          <a:lstStyle/>
          <a:p>
            <a:r>
              <a:rPr lang="zh-CN" altLang="en-US" dirty="0"/>
              <a:t>是否居住在美国：</a:t>
            </a:r>
            <a:endParaRPr lang="en-US" altLang="zh-CN" dirty="0"/>
          </a:p>
          <a:p>
            <a:pPr marL="342900" indent="-342900">
              <a:buAutoNum type="arabicPeriod"/>
            </a:pPr>
            <a:r>
              <a:rPr lang="zh-CN" altLang="en-US" dirty="0"/>
              <a:t>实质居住地</a:t>
            </a:r>
            <a:endParaRPr lang="en-US" altLang="zh-CN" dirty="0"/>
          </a:p>
          <a:p>
            <a:pPr marL="342900" indent="-342900">
              <a:buAutoNum type="arabicPeriod"/>
            </a:pPr>
            <a:r>
              <a:rPr lang="zh-CN" altLang="en-US" dirty="0"/>
              <a:t>日历年度内是否在国外居住了至少</a:t>
            </a:r>
            <a:r>
              <a:rPr lang="en-US" altLang="zh-CN" dirty="0"/>
              <a:t>330</a:t>
            </a:r>
            <a:r>
              <a:rPr lang="zh-CN" altLang="en-US" dirty="0"/>
              <a:t>天</a:t>
            </a:r>
            <a:endParaRPr lang="en-US" altLang="zh-CN" dirty="0"/>
          </a:p>
          <a:p>
            <a:pPr marL="342900" indent="-342900">
              <a:buAutoNum type="arabicPeriod"/>
            </a:pPr>
            <a:endParaRPr lang="en-US" dirty="0"/>
          </a:p>
          <a:p>
            <a:r>
              <a:rPr lang="zh-CN" altLang="en-US" dirty="0"/>
              <a:t>金融资产账户的类别：</a:t>
            </a:r>
            <a:endParaRPr lang="en-US" altLang="zh-CN" dirty="0"/>
          </a:p>
          <a:p>
            <a:pPr marL="342900" indent="-342900">
              <a:buAutoNum type="arabicPeriod"/>
            </a:pPr>
            <a:r>
              <a:rPr lang="zh-CN" altLang="en-US" dirty="0"/>
              <a:t>银行账户</a:t>
            </a:r>
            <a:endParaRPr lang="en-US" altLang="zh-CN" dirty="0"/>
          </a:p>
          <a:p>
            <a:pPr marL="342900" indent="-342900">
              <a:buAutoNum type="arabicPeriod"/>
            </a:pPr>
            <a:r>
              <a:rPr lang="zh-CN" altLang="en-US" dirty="0"/>
              <a:t>理财账户</a:t>
            </a:r>
            <a:endParaRPr lang="en-US" altLang="zh-CN" dirty="0"/>
          </a:p>
          <a:p>
            <a:pPr marL="342900" indent="-342900">
              <a:buAutoNum type="arabicPeriod"/>
            </a:pPr>
            <a:r>
              <a:rPr lang="zh-CN" altLang="en-US" dirty="0"/>
              <a:t>证券账户</a:t>
            </a:r>
            <a:endParaRPr lang="en-US" altLang="zh-CN" dirty="0"/>
          </a:p>
          <a:p>
            <a:pPr marL="342900" indent="-342900">
              <a:buAutoNum type="arabicPeriod"/>
            </a:pPr>
            <a:r>
              <a:rPr lang="zh-CN" altLang="en-US" dirty="0"/>
              <a:t>退休金账户 </a:t>
            </a:r>
            <a:r>
              <a:rPr lang="en-US" altLang="zh-CN" dirty="0"/>
              <a:t>(Foreign Pension)</a:t>
            </a:r>
          </a:p>
          <a:p>
            <a:pPr marL="342900" indent="-342900">
              <a:buAutoNum type="arabicPeriod"/>
            </a:pPr>
            <a:r>
              <a:rPr lang="zh-CN" altLang="en-US" dirty="0"/>
              <a:t>非美国发行的股票或证券</a:t>
            </a:r>
            <a:endParaRPr lang="en-US" altLang="zh-CN" dirty="0"/>
          </a:p>
          <a:p>
            <a:pPr marL="342900" indent="-342900">
              <a:buAutoNum type="arabicPeriod"/>
            </a:pPr>
            <a:r>
              <a:rPr lang="zh-CN" altLang="en-US" dirty="0"/>
              <a:t>非美国发行的金融产品</a:t>
            </a:r>
            <a:endParaRPr lang="en-US" altLang="zh-CN" dirty="0"/>
          </a:p>
          <a:p>
            <a:pPr marL="342900" indent="-342900">
              <a:buAutoNum type="arabicPeriod"/>
            </a:pPr>
            <a:r>
              <a:rPr lang="zh-CN" altLang="en-US" dirty="0"/>
              <a:t>投资的海外合伙企业的权益，不用于自营用途</a:t>
            </a:r>
            <a:endParaRPr lang="en-US" altLang="zh-CN" dirty="0"/>
          </a:p>
          <a:p>
            <a:pPr marL="342900" indent="-342900">
              <a:buAutoNum type="arabicPeriod"/>
            </a:pPr>
            <a:endParaRPr lang="en-US" dirty="0"/>
          </a:p>
        </p:txBody>
      </p:sp>
    </p:spTree>
    <p:extLst>
      <p:ext uri="{BB962C8B-B14F-4D97-AF65-F5344CB8AC3E}">
        <p14:creationId xmlns:p14="http://schemas.microsoft.com/office/powerpoint/2010/main" val="1666171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animEffect transition="in" filter="wipe(down)">
                                      <p:cBhvr>
                                        <p:cTn id="11" dur="500"/>
                                        <p:tgtEl>
                                          <p:spTgt spid="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5">
                                            <p:txEl>
                                              <p:pRg st="1" end="1"/>
                                            </p:txEl>
                                          </p:spTgt>
                                        </p:tgtEl>
                                        <p:attrNameLst>
                                          <p:attrName>style.visibility</p:attrName>
                                        </p:attrNameLst>
                                      </p:cBhvr>
                                      <p:to>
                                        <p:strVal val="visible"/>
                                      </p:to>
                                    </p:set>
                                    <p:animEffect transition="in" filter="wipe(down)">
                                      <p:cBhvr>
                                        <p:cTn id="16" dur="500"/>
                                        <p:tgtEl>
                                          <p:spTgt spid="5">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wipe(down)">
                                      <p:cBhvr>
                                        <p:cTn id="21" dur="500"/>
                                        <p:tgtEl>
                                          <p:spTgt spid="5">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5">
                                            <p:txEl>
                                              <p:pRg st="4" end="4"/>
                                            </p:txEl>
                                          </p:spTgt>
                                        </p:tgtEl>
                                        <p:attrNameLst>
                                          <p:attrName>style.visibility</p:attrName>
                                        </p:attrNameLst>
                                      </p:cBhvr>
                                      <p:to>
                                        <p:strVal val="visible"/>
                                      </p:to>
                                    </p:set>
                                    <p:animEffect transition="in" filter="wipe(down)">
                                      <p:cBhvr>
                                        <p:cTn id="26" dur="500"/>
                                        <p:tgtEl>
                                          <p:spTgt spid="5">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wipe(down)">
                                      <p:cBhvr>
                                        <p:cTn id="31" dur="500"/>
                                        <p:tgtEl>
                                          <p:spTgt spid="5">
                                            <p:txEl>
                                              <p:pRg st="5" end="5"/>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5">
                                            <p:txEl>
                                              <p:pRg st="6" end="6"/>
                                            </p:txEl>
                                          </p:spTgt>
                                        </p:tgtEl>
                                        <p:attrNameLst>
                                          <p:attrName>style.visibility</p:attrName>
                                        </p:attrNameLst>
                                      </p:cBhvr>
                                      <p:to>
                                        <p:strVal val="visible"/>
                                      </p:to>
                                    </p:set>
                                    <p:animEffect transition="in" filter="wipe(down)">
                                      <p:cBhvr>
                                        <p:cTn id="36" dur="500"/>
                                        <p:tgtEl>
                                          <p:spTgt spid="5">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5">
                                            <p:txEl>
                                              <p:pRg st="7" end="7"/>
                                            </p:txEl>
                                          </p:spTgt>
                                        </p:tgtEl>
                                        <p:attrNameLst>
                                          <p:attrName>style.visibility</p:attrName>
                                        </p:attrNameLst>
                                      </p:cBhvr>
                                      <p:to>
                                        <p:strVal val="visible"/>
                                      </p:to>
                                    </p:set>
                                    <p:animEffect transition="in" filter="wipe(down)">
                                      <p:cBhvr>
                                        <p:cTn id="41" dur="500"/>
                                        <p:tgtEl>
                                          <p:spTgt spid="5">
                                            <p:txEl>
                                              <p:pRg st="7" end="7"/>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5">
                                            <p:txEl>
                                              <p:pRg st="8" end="8"/>
                                            </p:txEl>
                                          </p:spTgt>
                                        </p:tgtEl>
                                        <p:attrNameLst>
                                          <p:attrName>style.visibility</p:attrName>
                                        </p:attrNameLst>
                                      </p:cBhvr>
                                      <p:to>
                                        <p:strVal val="visible"/>
                                      </p:to>
                                    </p:set>
                                    <p:animEffect transition="in" filter="wipe(down)">
                                      <p:cBhvr>
                                        <p:cTn id="46" dur="500"/>
                                        <p:tgtEl>
                                          <p:spTgt spid="5">
                                            <p:txEl>
                                              <p:pRg st="8" end="8"/>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5">
                                            <p:txEl>
                                              <p:pRg st="9" end="9"/>
                                            </p:txEl>
                                          </p:spTgt>
                                        </p:tgtEl>
                                        <p:attrNameLst>
                                          <p:attrName>style.visibility</p:attrName>
                                        </p:attrNameLst>
                                      </p:cBhvr>
                                      <p:to>
                                        <p:strVal val="visible"/>
                                      </p:to>
                                    </p:set>
                                    <p:animEffect transition="in" filter="wipe(down)">
                                      <p:cBhvr>
                                        <p:cTn id="51" dur="500"/>
                                        <p:tgtEl>
                                          <p:spTgt spid="5">
                                            <p:txEl>
                                              <p:pRg st="9" end="9"/>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grpId="0" nodeType="clickEffect">
                                  <p:stCondLst>
                                    <p:cond delay="0"/>
                                  </p:stCondLst>
                                  <p:childTnLst>
                                    <p:set>
                                      <p:cBhvr>
                                        <p:cTn id="55" dur="1" fill="hold">
                                          <p:stCondLst>
                                            <p:cond delay="0"/>
                                          </p:stCondLst>
                                        </p:cTn>
                                        <p:tgtEl>
                                          <p:spTgt spid="5">
                                            <p:txEl>
                                              <p:pRg st="10" end="10"/>
                                            </p:txEl>
                                          </p:spTgt>
                                        </p:tgtEl>
                                        <p:attrNameLst>
                                          <p:attrName>style.visibility</p:attrName>
                                        </p:attrNameLst>
                                      </p:cBhvr>
                                      <p:to>
                                        <p:strVal val="visible"/>
                                      </p:to>
                                    </p:set>
                                    <p:animEffect transition="in" filter="wipe(down)">
                                      <p:cBhvr>
                                        <p:cTn id="56" dur="500"/>
                                        <p:tgtEl>
                                          <p:spTgt spid="5">
                                            <p:txEl>
                                              <p:pRg st="10" end="10"/>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5">
                                            <p:txEl>
                                              <p:pRg st="11" end="11"/>
                                            </p:txEl>
                                          </p:spTgt>
                                        </p:tgtEl>
                                        <p:attrNameLst>
                                          <p:attrName>style.visibility</p:attrName>
                                        </p:attrNameLst>
                                      </p:cBhvr>
                                      <p:to>
                                        <p:strVal val="visible"/>
                                      </p:to>
                                    </p:set>
                                    <p:animEffect transition="in" filter="wipe(down)">
                                      <p:cBhvr>
                                        <p:cTn id="61"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883594" y="695560"/>
            <a:ext cx="6297977" cy="747088"/>
          </a:xfrm>
        </p:spPr>
        <p:txBody>
          <a:bodyPr vert="horz" lIns="91440" tIns="45720" rIns="91440" bIns="45720" rtlCol="0" anchor="b">
            <a:noAutofit/>
          </a:bodyPr>
          <a:lstStyle/>
          <a:p>
            <a:r>
              <a:rPr lang="en-US" altLang="zh-CN" sz="3200" dirty="0">
                <a:ea typeface="宋体"/>
              </a:rPr>
              <a:t>Report</a:t>
            </a:r>
            <a:r>
              <a:rPr lang="zh-CN" altLang="en-US" sz="3200" dirty="0">
                <a:ea typeface="宋体"/>
              </a:rPr>
              <a:t> </a:t>
            </a:r>
            <a:r>
              <a:rPr lang="en-US" altLang="zh-CN" sz="3200" dirty="0">
                <a:ea typeface="宋体"/>
              </a:rPr>
              <a:t>of</a:t>
            </a:r>
            <a:r>
              <a:rPr lang="zh-CN" altLang="en-US" sz="3200" dirty="0">
                <a:ea typeface="宋体"/>
              </a:rPr>
              <a:t> </a:t>
            </a:r>
            <a:r>
              <a:rPr lang="en-US" altLang="zh-CN" sz="3200" dirty="0">
                <a:ea typeface="宋体"/>
              </a:rPr>
              <a:t>foreign bank and financial accounts (FBAR)</a:t>
            </a:r>
            <a:endParaRPr lang="zh-CN" altLang="en-US" sz="3200" dirty="0">
              <a:ea typeface="宋体"/>
            </a:endParaRP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1863512" y="2033194"/>
            <a:ext cx="7966287" cy="333706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altLang="ja-JP" dirty="0">
                <a:ea typeface="ＭＳ Ｐゴシック"/>
              </a:rPr>
              <a:t>Bank Secrecy Act</a:t>
            </a:r>
          </a:p>
          <a:p>
            <a:pPr>
              <a:lnSpc>
                <a:spcPct val="200000"/>
              </a:lnSpc>
            </a:pPr>
            <a:r>
              <a:rPr lang="en-US" altLang="ja-JP" dirty="0">
                <a:ea typeface="ＭＳ Ｐゴシック"/>
              </a:rPr>
              <a:t>Financial Crimes Enforcement Net</a:t>
            </a:r>
            <a:r>
              <a:rPr lang="en-US" altLang="zh-CN" dirty="0">
                <a:ea typeface="ＭＳ Ｐゴシック"/>
              </a:rPr>
              <a:t>work (FinCEN) Form 114</a:t>
            </a:r>
          </a:p>
          <a:p>
            <a:pPr>
              <a:lnSpc>
                <a:spcPct val="200000"/>
              </a:lnSpc>
            </a:pPr>
            <a:r>
              <a:rPr lang="zh-CN" altLang="en-US" dirty="0">
                <a:ea typeface="ＭＳ Ｐゴシック"/>
              </a:rPr>
              <a:t>上报的最低限： </a:t>
            </a:r>
            <a:r>
              <a:rPr lang="zh-CN" altLang="en-US" dirty="0">
                <a:solidFill>
                  <a:srgbClr val="FF0000"/>
                </a:solidFill>
                <a:ea typeface="ＭＳ Ｐゴシック"/>
              </a:rPr>
              <a:t>所有账户的合并价值</a:t>
            </a:r>
            <a:r>
              <a:rPr lang="zh-CN" altLang="en-US" dirty="0">
                <a:ea typeface="ＭＳ Ｐゴシック"/>
              </a:rPr>
              <a:t>在年度中</a:t>
            </a:r>
            <a:r>
              <a:rPr lang="zh-CN" altLang="en-US" dirty="0">
                <a:solidFill>
                  <a:srgbClr val="FF0000"/>
                </a:solidFill>
                <a:ea typeface="ＭＳ Ｐゴシック"/>
              </a:rPr>
              <a:t>任何一个时点</a:t>
            </a:r>
            <a:r>
              <a:rPr lang="zh-CN" altLang="en-US" dirty="0">
                <a:ea typeface="ＭＳ Ｐゴシック"/>
              </a:rPr>
              <a:t>超过</a:t>
            </a:r>
            <a:r>
              <a:rPr lang="en-US" altLang="zh-CN" dirty="0">
                <a:solidFill>
                  <a:srgbClr val="FF0000"/>
                </a:solidFill>
                <a:ea typeface="ＭＳ Ｐゴシック"/>
              </a:rPr>
              <a:t>1</a:t>
            </a:r>
            <a:r>
              <a:rPr lang="zh-CN" altLang="en-US" dirty="0">
                <a:solidFill>
                  <a:srgbClr val="FF0000"/>
                </a:solidFill>
                <a:ea typeface="ＭＳ Ｐゴシック"/>
              </a:rPr>
              <a:t>万美金</a:t>
            </a:r>
            <a:endParaRPr lang="en-US" altLang="zh-CN" dirty="0">
              <a:solidFill>
                <a:srgbClr val="FF0000"/>
              </a:solidFill>
              <a:ea typeface="ＭＳ Ｐゴシック"/>
            </a:endParaRPr>
          </a:p>
          <a:p>
            <a:pPr>
              <a:lnSpc>
                <a:spcPct val="200000"/>
              </a:lnSpc>
            </a:pPr>
            <a:r>
              <a:rPr lang="zh-CN" altLang="en-US" dirty="0">
                <a:ea typeface="ＭＳ Ｐゴシック"/>
              </a:rPr>
              <a:t>个人退休账户不用申报</a:t>
            </a:r>
            <a:endParaRPr lang="en-US" altLang="zh-CN" dirty="0">
              <a:ea typeface="ＭＳ Ｐゴシック"/>
            </a:endParaRPr>
          </a:p>
          <a:p>
            <a:pPr>
              <a:lnSpc>
                <a:spcPct val="200000"/>
              </a:lnSpc>
            </a:pPr>
            <a:r>
              <a:rPr lang="zh-CN" altLang="en-US" dirty="0">
                <a:ea typeface="ＭＳ Ｐゴシック"/>
              </a:rPr>
              <a:t>报告截止日期：次年的</a:t>
            </a:r>
            <a:r>
              <a:rPr lang="en-US" altLang="zh-CN" dirty="0">
                <a:ea typeface="ＭＳ Ｐゴシック"/>
              </a:rPr>
              <a:t>4/15</a:t>
            </a:r>
            <a:r>
              <a:rPr lang="zh-CN" altLang="en-US" dirty="0">
                <a:ea typeface="ＭＳ Ｐゴシック"/>
              </a:rPr>
              <a:t>，可自动延期至</a:t>
            </a:r>
            <a:r>
              <a:rPr lang="en-US" altLang="zh-CN" dirty="0">
                <a:ea typeface="ＭＳ Ｐゴシック"/>
              </a:rPr>
              <a:t>10/15</a:t>
            </a:r>
            <a:endParaRPr lang="ja-JP" altLang="en-US" dirty="0">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3759498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947602" y="1114195"/>
            <a:ext cx="6297977" cy="747088"/>
          </a:xfrm>
        </p:spPr>
        <p:txBody>
          <a:bodyPr vert="horz" lIns="91440" tIns="45720" rIns="91440" bIns="45720" rtlCol="0" anchor="b">
            <a:noAutofit/>
          </a:bodyPr>
          <a:lstStyle/>
          <a:p>
            <a:r>
              <a:rPr lang="zh-CN" altLang="en-US" sz="3200" dirty="0">
                <a:ea typeface="宋体"/>
              </a:rPr>
              <a:t>其他海外申报项目</a:t>
            </a: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1863512" y="2033194"/>
            <a:ext cx="7966287" cy="44450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zh-CN" altLang="en-US" dirty="0">
                <a:ea typeface="ＭＳ Ｐゴシック"/>
              </a:rPr>
              <a:t>持有海外公司的股权 </a:t>
            </a:r>
            <a:r>
              <a:rPr lang="en-US" altLang="zh-CN" dirty="0">
                <a:ea typeface="ＭＳ Ｐゴシック"/>
              </a:rPr>
              <a:t>– 5471</a:t>
            </a:r>
            <a:r>
              <a:rPr lang="zh-CN" altLang="en-US" dirty="0">
                <a:ea typeface="ＭＳ Ｐゴシック"/>
              </a:rPr>
              <a:t>表，非常复杂</a:t>
            </a:r>
            <a:endParaRPr lang="en-US" altLang="zh-CN" dirty="0">
              <a:ea typeface="ＭＳ Ｐゴシック"/>
            </a:endParaRPr>
          </a:p>
          <a:p>
            <a:pPr>
              <a:lnSpc>
                <a:spcPct val="200000"/>
              </a:lnSpc>
            </a:pPr>
            <a:r>
              <a:rPr lang="zh-CN" altLang="en-US" dirty="0">
                <a:ea typeface="ＭＳ Ｐゴシック"/>
              </a:rPr>
              <a:t>海外的出租房 </a:t>
            </a:r>
            <a:r>
              <a:rPr lang="en-US" altLang="zh-CN" dirty="0">
                <a:ea typeface="ＭＳ Ｐゴシック"/>
              </a:rPr>
              <a:t>– </a:t>
            </a:r>
            <a:r>
              <a:rPr lang="zh-CN" altLang="en-US" dirty="0">
                <a:ea typeface="ＭＳ Ｐゴシック"/>
              </a:rPr>
              <a:t>按</a:t>
            </a:r>
            <a:r>
              <a:rPr lang="en-US" altLang="zh-CN" dirty="0">
                <a:ea typeface="ＭＳ Ｐゴシック"/>
              </a:rPr>
              <a:t>30</a:t>
            </a:r>
            <a:r>
              <a:rPr lang="zh-CN" altLang="en-US" dirty="0">
                <a:ea typeface="ＭＳ Ｐゴシック"/>
              </a:rPr>
              <a:t>年折旧，其他与美国出租房一致</a:t>
            </a:r>
            <a:endParaRPr lang="en-US" altLang="zh-CN" dirty="0">
              <a:ea typeface="ＭＳ Ｐゴシック"/>
            </a:endParaRPr>
          </a:p>
          <a:p>
            <a:pPr>
              <a:lnSpc>
                <a:spcPct val="200000"/>
              </a:lnSpc>
            </a:pPr>
            <a:r>
              <a:rPr lang="zh-CN" altLang="en-US" dirty="0">
                <a:ea typeface="ＭＳ Ｐゴシック"/>
              </a:rPr>
              <a:t>海外的工资或劳务收入：</a:t>
            </a:r>
            <a:endParaRPr lang="en-US" altLang="zh-CN" dirty="0">
              <a:ea typeface="ＭＳ Ｐゴシック"/>
            </a:endParaRPr>
          </a:p>
          <a:p>
            <a:pPr>
              <a:lnSpc>
                <a:spcPct val="200000"/>
              </a:lnSpc>
            </a:pPr>
            <a:r>
              <a:rPr lang="en-US" altLang="zh-CN" dirty="0">
                <a:ea typeface="ＭＳ Ｐゴシック"/>
              </a:rPr>
              <a:t>	</a:t>
            </a:r>
            <a:r>
              <a:rPr lang="zh-CN" altLang="en-US" dirty="0">
                <a:ea typeface="ＭＳ Ｐゴシック"/>
              </a:rPr>
              <a:t>如果但当年满足非居住条件的，有</a:t>
            </a:r>
            <a:r>
              <a:rPr lang="en-US" altLang="zh-CN" dirty="0">
                <a:ea typeface="ＭＳ Ｐゴシック"/>
              </a:rPr>
              <a:t>12</a:t>
            </a:r>
            <a:r>
              <a:rPr lang="zh-CN" altLang="en-US" dirty="0">
                <a:ea typeface="ＭＳ Ｐゴシック"/>
              </a:rPr>
              <a:t>万美金的免税额</a:t>
            </a:r>
            <a:endParaRPr lang="en-US" altLang="zh-CN" dirty="0">
              <a:ea typeface="ＭＳ Ｐゴシック"/>
            </a:endParaRPr>
          </a:p>
          <a:p>
            <a:pPr>
              <a:lnSpc>
                <a:spcPct val="200000"/>
              </a:lnSpc>
            </a:pPr>
            <a:r>
              <a:rPr lang="zh-CN" altLang="en-US" dirty="0">
                <a:ea typeface="ＭＳ Ｐゴシック"/>
              </a:rPr>
              <a:t>海外获得分红、利息、投资所得，需要折换成美元计算纳税</a:t>
            </a:r>
            <a:endParaRPr lang="en-US" altLang="zh-CN" dirty="0">
              <a:ea typeface="ＭＳ Ｐゴシック"/>
            </a:endParaRPr>
          </a:p>
          <a:p>
            <a:pPr>
              <a:lnSpc>
                <a:spcPct val="200000"/>
              </a:lnSpc>
            </a:pPr>
            <a:r>
              <a:rPr lang="zh-CN" altLang="en-US" dirty="0">
                <a:ea typeface="ＭＳ Ｐゴシック"/>
              </a:rPr>
              <a:t>已经在海外纳税并且收入未免除的部分，可以在美国抵扣</a:t>
            </a:r>
            <a:endParaRPr lang="en-US" altLang="zh-CN" dirty="0">
              <a:ea typeface="ＭＳ Ｐゴシック"/>
            </a:endParaRPr>
          </a:p>
          <a:p>
            <a:pPr>
              <a:lnSpc>
                <a:spcPct val="200000"/>
              </a:lnSpc>
            </a:pPr>
            <a:endParaRPr lang="en-US" altLang="zh-CN" dirty="0">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425738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down)">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wipe(down)">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wipe(down)">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13" name="Picture 2">
            <a:extLst>
              <a:ext uri="{FF2B5EF4-FFF2-40B4-BE49-F238E27FC236}">
                <a16:creationId xmlns:a16="http://schemas.microsoft.com/office/drawing/2014/main" id="{25496B42-CC46-4183-B481-887CD3E8C725}"/>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E2758CE0-F916-4DCE-88D1-71430BE441B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7" name="Rectangle 16">
            <a:extLst>
              <a:ext uri="{FF2B5EF4-FFF2-40B4-BE49-F238E27FC236}">
                <a16:creationId xmlns:a16="http://schemas.microsoft.com/office/drawing/2014/main" id="{31CA2540-FD07-4286-91E4-8D0DE4E509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408BE9-28C4-8ED5-C801-C95726F53A7E}"/>
              </a:ext>
            </a:extLst>
          </p:cNvPr>
          <p:cNvSpPr>
            <a:spLocks noGrp="1"/>
          </p:cNvSpPr>
          <p:nvPr>
            <p:ph type="title"/>
          </p:nvPr>
        </p:nvSpPr>
        <p:spPr>
          <a:xfrm>
            <a:off x="947602" y="1114195"/>
            <a:ext cx="6297977" cy="747088"/>
          </a:xfrm>
        </p:spPr>
        <p:txBody>
          <a:bodyPr vert="horz" lIns="91440" tIns="45720" rIns="91440" bIns="45720" rtlCol="0" anchor="b">
            <a:noAutofit/>
          </a:bodyPr>
          <a:lstStyle/>
          <a:p>
            <a:r>
              <a:rPr lang="zh-CN" altLang="en-US" sz="3200" dirty="0">
                <a:ea typeface="宋体"/>
              </a:rPr>
              <a:t>罚款</a:t>
            </a:r>
          </a:p>
        </p:txBody>
      </p:sp>
      <p:pic>
        <p:nvPicPr>
          <p:cNvPr id="19" name="Picture 18">
            <a:extLst>
              <a:ext uri="{FF2B5EF4-FFF2-40B4-BE49-F238E27FC236}">
                <a16:creationId xmlns:a16="http://schemas.microsoft.com/office/drawing/2014/main" id="{214924F5-CDC2-4DFA-82F3-4843ADD678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55295" t="89389" r="26987" b="24"/>
          <a:stretch/>
        </p:blipFill>
        <p:spPr>
          <a:xfrm flipH="1">
            <a:off x="0" y="-1"/>
            <a:ext cx="2596444" cy="872709"/>
          </a:xfrm>
          <a:prstGeom prst="rect">
            <a:avLst/>
          </a:prstGeom>
        </p:spPr>
      </p:pic>
      <p:pic>
        <p:nvPicPr>
          <p:cNvPr id="21" name="Picture 20">
            <a:extLst>
              <a:ext uri="{FF2B5EF4-FFF2-40B4-BE49-F238E27FC236}">
                <a16:creationId xmlns:a16="http://schemas.microsoft.com/office/drawing/2014/main" id="{AED59812-6820-446C-B994-0D059C97DC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91927" t="72411" b="13751"/>
          <a:stretch/>
        </p:blipFill>
        <p:spPr>
          <a:xfrm>
            <a:off x="10473994" y="5564567"/>
            <a:ext cx="1341545" cy="1293433"/>
          </a:xfrm>
          <a:custGeom>
            <a:avLst/>
            <a:gdLst>
              <a:gd name="connsiteX0" fmla="*/ 0 w 1341545"/>
              <a:gd name="connsiteY0" fmla="*/ 0 h 1293433"/>
              <a:gd name="connsiteX1" fmla="*/ 1341545 w 1341545"/>
              <a:gd name="connsiteY1" fmla="*/ 0 h 1293433"/>
              <a:gd name="connsiteX2" fmla="*/ 1341545 w 1341545"/>
              <a:gd name="connsiteY2" fmla="*/ 1293433 h 1293433"/>
              <a:gd name="connsiteX3" fmla="*/ 150847 w 1341545"/>
              <a:gd name="connsiteY3" fmla="*/ 1293433 h 1293433"/>
              <a:gd name="connsiteX4" fmla="*/ 66240 w 1341545"/>
              <a:gd name="connsiteY4" fmla="*/ 1183451 h 1293433"/>
              <a:gd name="connsiteX5" fmla="*/ 0 w 1341545"/>
              <a:gd name="connsiteY5" fmla="*/ 1061841 h 12934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1545" h="1293433">
                <a:moveTo>
                  <a:pt x="0" y="0"/>
                </a:moveTo>
                <a:lnTo>
                  <a:pt x="1341545" y="0"/>
                </a:lnTo>
                <a:lnTo>
                  <a:pt x="1341545" y="1293433"/>
                </a:lnTo>
                <a:lnTo>
                  <a:pt x="150847" y="1293433"/>
                </a:lnTo>
                <a:lnTo>
                  <a:pt x="66240" y="1183451"/>
                </a:lnTo>
                <a:lnTo>
                  <a:pt x="0" y="1061841"/>
                </a:lnTo>
                <a:close/>
              </a:path>
            </a:pathLst>
          </a:custGeom>
        </p:spPr>
      </p:pic>
      <p:pic>
        <p:nvPicPr>
          <p:cNvPr id="23" name="Picture 22">
            <a:extLst>
              <a:ext uri="{FF2B5EF4-FFF2-40B4-BE49-F238E27FC236}">
                <a16:creationId xmlns:a16="http://schemas.microsoft.com/office/drawing/2014/main" id="{E844ED7C-1917-40D8-8B42-1B1C27BC5A5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73623" t="43915" r="1" b="18252"/>
          <a:stretch/>
        </p:blipFill>
        <p:spPr>
          <a:xfrm flipH="1">
            <a:off x="0" y="3142319"/>
            <a:ext cx="4605339" cy="3715682"/>
          </a:xfrm>
          <a:prstGeom prst="rect">
            <a:avLst/>
          </a:prstGeom>
        </p:spPr>
      </p:pic>
      <p:sp>
        <p:nvSpPr>
          <p:cNvPr id="4" name="TextBox 3">
            <a:extLst>
              <a:ext uri="{FF2B5EF4-FFF2-40B4-BE49-F238E27FC236}">
                <a16:creationId xmlns:a16="http://schemas.microsoft.com/office/drawing/2014/main" id="{3615C6F2-82BD-67A1-B7DC-44B36F082637}"/>
              </a:ext>
            </a:extLst>
          </p:cNvPr>
          <p:cNvSpPr txBox="1"/>
          <p:nvPr/>
        </p:nvSpPr>
        <p:spPr>
          <a:xfrm>
            <a:off x="1863512" y="2033194"/>
            <a:ext cx="7966287" cy="22290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200000"/>
              </a:lnSpc>
            </a:pPr>
            <a:r>
              <a:rPr lang="en-US" altLang="zh-CN" dirty="0">
                <a:ea typeface="ＭＳ Ｐゴシック"/>
              </a:rPr>
              <a:t>3520 – </a:t>
            </a:r>
            <a:r>
              <a:rPr lang="zh-CN" altLang="en-US" dirty="0">
                <a:ea typeface="ＭＳ Ｐゴシック"/>
              </a:rPr>
              <a:t>每月</a:t>
            </a:r>
            <a:r>
              <a:rPr lang="en-US" altLang="zh-CN" dirty="0">
                <a:ea typeface="ＭＳ Ｐゴシック"/>
              </a:rPr>
              <a:t>5%</a:t>
            </a:r>
          </a:p>
          <a:p>
            <a:pPr>
              <a:lnSpc>
                <a:spcPct val="200000"/>
              </a:lnSpc>
            </a:pPr>
            <a:r>
              <a:rPr lang="en-US" altLang="zh-CN" dirty="0">
                <a:ea typeface="ＭＳ Ｐゴシック"/>
              </a:rPr>
              <a:t>8938 – </a:t>
            </a:r>
            <a:r>
              <a:rPr lang="zh-CN" altLang="en-US" dirty="0">
                <a:ea typeface="ＭＳ Ｐゴシック"/>
              </a:rPr>
              <a:t>第一个</a:t>
            </a:r>
            <a:r>
              <a:rPr lang="en-US" altLang="zh-CN" dirty="0">
                <a:ea typeface="ＭＳ Ｐゴシック"/>
              </a:rPr>
              <a:t>90</a:t>
            </a:r>
            <a:r>
              <a:rPr lang="zh-CN" altLang="en-US" dirty="0">
                <a:ea typeface="ＭＳ Ｐゴシック"/>
              </a:rPr>
              <a:t>天： </a:t>
            </a:r>
            <a:r>
              <a:rPr lang="en-US" altLang="zh-CN" dirty="0">
                <a:ea typeface="ＭＳ Ｐゴシック"/>
              </a:rPr>
              <a:t>1</a:t>
            </a:r>
            <a:r>
              <a:rPr lang="zh-CN" altLang="en-US" dirty="0">
                <a:ea typeface="ＭＳ Ｐゴシック"/>
              </a:rPr>
              <a:t>万美金，之后每</a:t>
            </a:r>
            <a:r>
              <a:rPr lang="en-US" altLang="zh-CN" dirty="0">
                <a:ea typeface="ＭＳ Ｐゴシック"/>
              </a:rPr>
              <a:t>30</a:t>
            </a:r>
            <a:r>
              <a:rPr lang="zh-CN" altLang="en-US" dirty="0">
                <a:ea typeface="ＭＳ Ｐゴシック"/>
              </a:rPr>
              <a:t>天追加</a:t>
            </a:r>
            <a:r>
              <a:rPr lang="en-US" altLang="zh-CN" dirty="0">
                <a:ea typeface="ＭＳ Ｐゴシック"/>
              </a:rPr>
              <a:t>1</a:t>
            </a:r>
            <a:r>
              <a:rPr lang="zh-CN" altLang="en-US" dirty="0">
                <a:ea typeface="ＭＳ Ｐゴシック"/>
              </a:rPr>
              <a:t>万美金</a:t>
            </a:r>
            <a:endParaRPr lang="en-US" altLang="zh-CN" dirty="0">
              <a:ea typeface="ＭＳ Ｐゴシック"/>
            </a:endParaRPr>
          </a:p>
          <a:p>
            <a:pPr>
              <a:lnSpc>
                <a:spcPct val="200000"/>
              </a:lnSpc>
            </a:pPr>
            <a:r>
              <a:rPr lang="en-US" altLang="zh-CN" dirty="0">
                <a:ea typeface="ＭＳ Ｐゴシック"/>
              </a:rPr>
              <a:t>FINCEN – 114: </a:t>
            </a:r>
            <a:r>
              <a:rPr lang="zh-CN" altLang="en-US" dirty="0">
                <a:ea typeface="ＭＳ Ｐゴシック"/>
              </a:rPr>
              <a:t>最高</a:t>
            </a:r>
            <a:r>
              <a:rPr lang="en-US" altLang="zh-CN" dirty="0">
                <a:ea typeface="ＭＳ Ｐゴシック"/>
              </a:rPr>
              <a:t>50</a:t>
            </a:r>
            <a:r>
              <a:rPr lang="zh-CN" altLang="en-US" dirty="0">
                <a:ea typeface="ＭＳ Ｐゴシック"/>
              </a:rPr>
              <a:t>万美金罚款并处</a:t>
            </a:r>
            <a:r>
              <a:rPr lang="en-US" altLang="zh-CN" dirty="0">
                <a:ea typeface="ＭＳ Ｐゴシック"/>
              </a:rPr>
              <a:t>10</a:t>
            </a:r>
            <a:r>
              <a:rPr lang="zh-CN" altLang="en-US" dirty="0">
                <a:ea typeface="ＭＳ Ｐゴシック"/>
              </a:rPr>
              <a:t>年有期徒刑</a:t>
            </a:r>
            <a:endParaRPr lang="en-US" altLang="zh-CN" dirty="0">
              <a:ea typeface="ＭＳ Ｐゴシック"/>
            </a:endParaRPr>
          </a:p>
          <a:p>
            <a:pPr>
              <a:lnSpc>
                <a:spcPct val="200000"/>
              </a:lnSpc>
            </a:pPr>
            <a:endParaRPr lang="ja-JP" altLang="en-US" dirty="0">
              <a:ea typeface="ＭＳ Ｐゴシック"/>
            </a:endParaRPr>
          </a:p>
        </p:txBody>
      </p:sp>
    </p:spTree>
    <p:extLst>
      <p:ext uri="{BB962C8B-B14F-4D97-AF65-F5344CB8AC3E}">
        <p14:creationId xmlns:p14="http://schemas.microsoft.com/office/powerpoint/2010/main" val="2030562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down)">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
  <TotalTime>699</TotalTime>
  <Words>523</Words>
  <Application>Microsoft Office PowerPoint</Application>
  <PresentationFormat>Widescreen</PresentationFormat>
  <Paragraphs>56</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楷体</vt:lpstr>
      <vt:lpstr>ＭＳ Ｐゴシック</vt:lpstr>
      <vt:lpstr>宋体</vt:lpstr>
      <vt:lpstr>Arial</vt:lpstr>
      <vt:lpstr>Lato</vt:lpstr>
      <vt:lpstr>Source Sans Pro</vt:lpstr>
      <vt:lpstr>Tw Cen MT</vt:lpstr>
      <vt:lpstr>Droplet</vt:lpstr>
      <vt:lpstr>海外资产与收入的申报</vt:lpstr>
      <vt:lpstr>免责声明</vt:lpstr>
      <vt:lpstr>海外赠与</vt:lpstr>
      <vt:lpstr>FATCA – 8938 表 (Foreign Account Tax Compliance Act)</vt:lpstr>
      <vt:lpstr>Report of foreign bank and financial accounts (FBAR)</vt:lpstr>
      <vt:lpstr>其他海外申报项目</vt:lpstr>
      <vt:lpstr>罚款</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美国税法体系 与税的基本概念</dc:title>
  <dc:creator>Ryan Liu</dc:creator>
  <cp:lastModifiedBy>Ryan Liu</cp:lastModifiedBy>
  <cp:revision>217</cp:revision>
  <dcterms:created xsi:type="dcterms:W3CDTF">2024-06-03T17:11:50Z</dcterms:created>
  <dcterms:modified xsi:type="dcterms:W3CDTF">2024-07-01T21:19:09Z</dcterms:modified>
</cp:coreProperties>
</file>