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8" r:id="rId1"/>
  </p:sldMasterIdLst>
  <p:sldIdLst>
    <p:sldId id="256" r:id="rId2"/>
    <p:sldId id="4478" r:id="rId3"/>
    <p:sldId id="4576" r:id="rId4"/>
    <p:sldId id="4583" r:id="rId5"/>
    <p:sldId id="4584" r:id="rId6"/>
    <p:sldId id="4585" r:id="rId7"/>
    <p:sldId id="4580" r:id="rId8"/>
    <p:sldId id="4586" r:id="rId9"/>
    <p:sldId id="4578" r:id="rId10"/>
    <p:sldId id="457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E6D772-8F44-4EEC-9EEF-9786A1F6CF16}" v="843" dt="2024-06-17T23:42:53.3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6" autoAdjust="0"/>
    <p:restoredTop sz="94660"/>
  </p:normalViewPr>
  <p:slideViewPr>
    <p:cSldViewPr snapToGrid="0">
      <p:cViewPr varScale="1">
        <p:scale>
          <a:sx n="74" d="100"/>
          <a:sy n="74" d="100"/>
        </p:scale>
        <p:origin x="33" y="41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yan Liu" userId="0e6b04e675fb75c6" providerId="LiveId" clId="{F32CA75E-568B-408D-9472-606CF3632D56}"/>
    <pc:docChg chg="custSel addSld delSld modSld sldOrd">
      <pc:chgData name="Ryan Liu" userId="0e6b04e675fb75c6" providerId="LiveId" clId="{F32CA75E-568B-408D-9472-606CF3632D56}" dt="2024-06-11T00:45:13.001" v="831" actId="20577"/>
      <pc:docMkLst>
        <pc:docMk/>
      </pc:docMkLst>
      <pc:sldChg chg="del ord">
        <pc:chgData name="Ryan Liu" userId="0e6b04e675fb75c6" providerId="LiveId" clId="{F32CA75E-568B-408D-9472-606CF3632D56}" dt="2024-06-10T23:08:23.686" v="3" actId="47"/>
        <pc:sldMkLst>
          <pc:docMk/>
          <pc:sldMk cId="3610310999" sldId="257"/>
        </pc:sldMkLst>
      </pc:sldChg>
      <pc:sldChg chg="del">
        <pc:chgData name="Ryan Liu" userId="0e6b04e675fb75c6" providerId="LiveId" clId="{F32CA75E-568B-408D-9472-606CF3632D56}" dt="2024-06-10T23:08:23.686" v="3" actId="47"/>
        <pc:sldMkLst>
          <pc:docMk/>
          <pc:sldMk cId="321917833" sldId="4569"/>
        </pc:sldMkLst>
      </pc:sldChg>
      <pc:sldChg chg="del">
        <pc:chgData name="Ryan Liu" userId="0e6b04e675fb75c6" providerId="LiveId" clId="{F32CA75E-568B-408D-9472-606CF3632D56}" dt="2024-06-10T23:08:23.686" v="3" actId="47"/>
        <pc:sldMkLst>
          <pc:docMk/>
          <pc:sldMk cId="3405111948" sldId="4570"/>
        </pc:sldMkLst>
      </pc:sldChg>
      <pc:sldChg chg="del">
        <pc:chgData name="Ryan Liu" userId="0e6b04e675fb75c6" providerId="LiveId" clId="{F32CA75E-568B-408D-9472-606CF3632D56}" dt="2024-06-10T23:08:23.686" v="3" actId="47"/>
        <pc:sldMkLst>
          <pc:docMk/>
          <pc:sldMk cId="981177127" sldId="4571"/>
        </pc:sldMkLst>
      </pc:sldChg>
      <pc:sldChg chg="del">
        <pc:chgData name="Ryan Liu" userId="0e6b04e675fb75c6" providerId="LiveId" clId="{F32CA75E-568B-408D-9472-606CF3632D56}" dt="2024-06-10T23:08:23.686" v="3" actId="47"/>
        <pc:sldMkLst>
          <pc:docMk/>
          <pc:sldMk cId="2689763911" sldId="4572"/>
        </pc:sldMkLst>
      </pc:sldChg>
      <pc:sldChg chg="del">
        <pc:chgData name="Ryan Liu" userId="0e6b04e675fb75c6" providerId="LiveId" clId="{F32CA75E-568B-408D-9472-606CF3632D56}" dt="2024-06-10T23:08:23.686" v="3" actId="47"/>
        <pc:sldMkLst>
          <pc:docMk/>
          <pc:sldMk cId="3943960633" sldId="4573"/>
        </pc:sldMkLst>
      </pc:sldChg>
      <pc:sldChg chg="del">
        <pc:chgData name="Ryan Liu" userId="0e6b04e675fb75c6" providerId="LiveId" clId="{F32CA75E-568B-408D-9472-606CF3632D56}" dt="2024-06-10T23:08:23.686" v="3" actId="47"/>
        <pc:sldMkLst>
          <pc:docMk/>
          <pc:sldMk cId="119727315" sldId="4574"/>
        </pc:sldMkLst>
      </pc:sldChg>
      <pc:sldChg chg="del">
        <pc:chgData name="Ryan Liu" userId="0e6b04e675fb75c6" providerId="LiveId" clId="{F32CA75E-568B-408D-9472-606CF3632D56}" dt="2024-06-10T23:08:23.686" v="3" actId="47"/>
        <pc:sldMkLst>
          <pc:docMk/>
          <pc:sldMk cId="3608837294" sldId="4575"/>
        </pc:sldMkLst>
      </pc:sldChg>
      <pc:sldChg chg="addSp delSp modSp mod setBg">
        <pc:chgData name="Ryan Liu" userId="0e6b04e675fb75c6" providerId="LiveId" clId="{F32CA75E-568B-408D-9472-606CF3632D56}" dt="2024-06-10T23:11:08.828" v="42" actId="1076"/>
        <pc:sldMkLst>
          <pc:docMk/>
          <pc:sldMk cId="897675528" sldId="4576"/>
        </pc:sldMkLst>
        <pc:spChg chg="mod">
          <ac:chgData name="Ryan Liu" userId="0e6b04e675fb75c6" providerId="LiveId" clId="{F32CA75E-568B-408D-9472-606CF3632D56}" dt="2024-06-10T23:10:57.452" v="39" actId="1076"/>
          <ac:spMkLst>
            <pc:docMk/>
            <pc:sldMk cId="897675528" sldId="4576"/>
            <ac:spMk id="2" creationId="{43408BE9-28C4-8ED5-C801-C95726F53A7E}"/>
          </ac:spMkLst>
        </pc:spChg>
        <pc:spChg chg="add del mod">
          <ac:chgData name="Ryan Liu" userId="0e6b04e675fb75c6" providerId="LiveId" clId="{F32CA75E-568B-408D-9472-606CF3632D56}" dt="2024-06-10T23:09:28.751" v="29" actId="22"/>
          <ac:spMkLst>
            <pc:docMk/>
            <pc:sldMk cId="897675528" sldId="4576"/>
            <ac:spMk id="4" creationId="{76CA1CB5-318F-77AA-02B3-5180C3806AE3}"/>
          </ac:spMkLst>
        </pc:spChg>
        <pc:spChg chg="add">
          <ac:chgData name="Ryan Liu" userId="0e6b04e675fb75c6" providerId="LiveId" clId="{F32CA75E-568B-408D-9472-606CF3632D56}" dt="2024-06-10T23:09:49.712" v="33" actId="26606"/>
          <ac:spMkLst>
            <pc:docMk/>
            <pc:sldMk cId="897675528" sldId="4576"/>
            <ac:spMk id="17" creationId="{31CA2540-FD07-4286-91E4-8D0DE4E50979}"/>
          </ac:spMkLst>
        </pc:spChg>
        <pc:picChg chg="del">
          <ac:chgData name="Ryan Liu" userId="0e6b04e675fb75c6" providerId="LiveId" clId="{F32CA75E-568B-408D-9472-606CF3632D56}" dt="2024-06-10T23:08:27.040" v="4" actId="478"/>
          <ac:picMkLst>
            <pc:docMk/>
            <pc:sldMk cId="897675528" sldId="4576"/>
            <ac:picMk id="5" creationId="{46FB7005-9BF9-693F-CC77-A35047706099}"/>
          </ac:picMkLst>
        </pc:picChg>
        <pc:picChg chg="del">
          <ac:chgData name="Ryan Liu" userId="0e6b04e675fb75c6" providerId="LiveId" clId="{F32CA75E-568B-408D-9472-606CF3632D56}" dt="2024-06-10T23:08:29.900" v="5" actId="478"/>
          <ac:picMkLst>
            <pc:docMk/>
            <pc:sldMk cId="897675528" sldId="4576"/>
            <ac:picMk id="7" creationId="{B82B5999-6035-9838-C855-4E2E46C57000}"/>
          </ac:picMkLst>
        </pc:picChg>
        <pc:picChg chg="add mod ord">
          <ac:chgData name="Ryan Liu" userId="0e6b04e675fb75c6" providerId="LiveId" clId="{F32CA75E-568B-408D-9472-606CF3632D56}" dt="2024-06-10T23:11:08.828" v="42" actId="1076"/>
          <ac:picMkLst>
            <pc:docMk/>
            <pc:sldMk cId="897675528" sldId="4576"/>
            <ac:picMk id="8" creationId="{43CE0BA7-D191-BD0E-A0A8-C32EE7BF8F67}"/>
          </ac:picMkLst>
        </pc:picChg>
        <pc:picChg chg="del">
          <ac:chgData name="Ryan Liu" userId="0e6b04e675fb75c6" providerId="LiveId" clId="{F32CA75E-568B-408D-9472-606CF3632D56}" dt="2024-06-10T23:08:31.615" v="6" actId="478"/>
          <ac:picMkLst>
            <pc:docMk/>
            <pc:sldMk cId="897675528" sldId="4576"/>
            <ac:picMk id="9" creationId="{93B8523B-BDA5-0525-CE8E-6E922FFF6C01}"/>
          </ac:picMkLst>
        </pc:picChg>
        <pc:picChg chg="add">
          <ac:chgData name="Ryan Liu" userId="0e6b04e675fb75c6" providerId="LiveId" clId="{F32CA75E-568B-408D-9472-606CF3632D56}" dt="2024-06-10T23:09:49.712" v="33" actId="26606"/>
          <ac:picMkLst>
            <pc:docMk/>
            <pc:sldMk cId="897675528" sldId="4576"/>
            <ac:picMk id="13" creationId="{25496B42-CC46-4183-B481-887CD3E8C725}"/>
          </ac:picMkLst>
        </pc:picChg>
        <pc:picChg chg="add">
          <ac:chgData name="Ryan Liu" userId="0e6b04e675fb75c6" providerId="LiveId" clId="{F32CA75E-568B-408D-9472-606CF3632D56}" dt="2024-06-10T23:09:49.712" v="33" actId="26606"/>
          <ac:picMkLst>
            <pc:docMk/>
            <pc:sldMk cId="897675528" sldId="4576"/>
            <ac:picMk id="15" creationId="{E2758CE0-F916-4DCE-88D1-71430BE441B2}"/>
          </ac:picMkLst>
        </pc:picChg>
        <pc:picChg chg="add">
          <ac:chgData name="Ryan Liu" userId="0e6b04e675fb75c6" providerId="LiveId" clId="{F32CA75E-568B-408D-9472-606CF3632D56}" dt="2024-06-10T23:09:49.712" v="33" actId="26606"/>
          <ac:picMkLst>
            <pc:docMk/>
            <pc:sldMk cId="897675528" sldId="4576"/>
            <ac:picMk id="19" creationId="{214924F5-CDC2-4DFA-82F3-4843ADD678A7}"/>
          </ac:picMkLst>
        </pc:picChg>
        <pc:picChg chg="add">
          <ac:chgData name="Ryan Liu" userId="0e6b04e675fb75c6" providerId="LiveId" clId="{F32CA75E-568B-408D-9472-606CF3632D56}" dt="2024-06-10T23:09:49.712" v="33" actId="26606"/>
          <ac:picMkLst>
            <pc:docMk/>
            <pc:sldMk cId="897675528" sldId="4576"/>
            <ac:picMk id="21" creationId="{AED59812-6820-446C-B994-0D059C97DC3F}"/>
          </ac:picMkLst>
        </pc:picChg>
        <pc:picChg chg="add">
          <ac:chgData name="Ryan Liu" userId="0e6b04e675fb75c6" providerId="LiveId" clId="{F32CA75E-568B-408D-9472-606CF3632D56}" dt="2024-06-10T23:09:49.712" v="33" actId="26606"/>
          <ac:picMkLst>
            <pc:docMk/>
            <pc:sldMk cId="897675528" sldId="4576"/>
            <ac:picMk id="23" creationId="{E844ED7C-1917-40D8-8B42-1B1C27BC5A54}"/>
          </ac:picMkLst>
        </pc:picChg>
      </pc:sldChg>
      <pc:sldChg chg="addSp delSp modSp new mod setBg modAnim">
        <pc:chgData name="Ryan Liu" userId="0e6b04e675fb75c6" providerId="LiveId" clId="{F32CA75E-568B-408D-9472-606CF3632D56}" dt="2024-06-11T00:45:13.001" v="831" actId="20577"/>
        <pc:sldMkLst>
          <pc:docMk/>
          <pc:sldMk cId="1692447150" sldId="4577"/>
        </pc:sldMkLst>
        <pc:spChg chg="mod">
          <ac:chgData name="Ryan Liu" userId="0e6b04e675fb75c6" providerId="LiveId" clId="{F32CA75E-568B-408D-9472-606CF3632D56}" dt="2024-06-10T23:28:30.151" v="83" actId="1076"/>
          <ac:spMkLst>
            <pc:docMk/>
            <pc:sldMk cId="1692447150" sldId="4577"/>
            <ac:spMk id="2" creationId="{BBAA7787-541F-481D-832A-9C3D72EE53D3}"/>
          </ac:spMkLst>
        </pc:spChg>
        <pc:spChg chg="del">
          <ac:chgData name="Ryan Liu" userId="0e6b04e675fb75c6" providerId="LiveId" clId="{F32CA75E-568B-408D-9472-606CF3632D56}" dt="2024-06-10T23:25:07.939" v="49" actId="22"/>
          <ac:spMkLst>
            <pc:docMk/>
            <pc:sldMk cId="1692447150" sldId="4577"/>
            <ac:spMk id="3" creationId="{1F9214CF-7E43-71DA-75F6-4FBFC91BD3ED}"/>
          </ac:spMkLst>
        </pc:spChg>
        <pc:spChg chg="add mod">
          <ac:chgData name="Ryan Liu" userId="0e6b04e675fb75c6" providerId="LiveId" clId="{F32CA75E-568B-408D-9472-606CF3632D56}" dt="2024-06-11T00:45:13.001" v="831" actId="20577"/>
          <ac:spMkLst>
            <pc:docMk/>
            <pc:sldMk cId="1692447150" sldId="4577"/>
            <ac:spMk id="8" creationId="{B51800B1-806A-ED9D-8572-C2EDB1CFFDBB}"/>
          </ac:spMkLst>
        </pc:spChg>
        <pc:picChg chg="add mod ord">
          <ac:chgData name="Ryan Liu" userId="0e6b04e675fb75c6" providerId="LiveId" clId="{F32CA75E-568B-408D-9472-606CF3632D56}" dt="2024-06-10T23:29:09.424" v="92" actId="14100"/>
          <ac:picMkLst>
            <pc:docMk/>
            <pc:sldMk cId="1692447150" sldId="4577"/>
            <ac:picMk id="5" creationId="{62EB8589-BDA9-3CCB-639D-200AD48F538D}"/>
          </ac:picMkLst>
        </pc:picChg>
        <pc:picChg chg="add mod">
          <ac:chgData name="Ryan Liu" userId="0e6b04e675fb75c6" providerId="LiveId" clId="{F32CA75E-568B-408D-9472-606CF3632D56}" dt="2024-06-10T23:28:32.729" v="84" actId="1076"/>
          <ac:picMkLst>
            <pc:docMk/>
            <pc:sldMk cId="1692447150" sldId="4577"/>
            <ac:picMk id="7" creationId="{4DA21363-9807-C80D-B457-384F3EF3E67D}"/>
          </ac:picMkLst>
        </pc:picChg>
      </pc:sldChg>
      <pc:sldChg chg="del">
        <pc:chgData name="Ryan Liu" userId="0e6b04e675fb75c6" providerId="LiveId" clId="{F32CA75E-568B-408D-9472-606CF3632D56}" dt="2024-06-10T23:08:23.686" v="3" actId="47"/>
        <pc:sldMkLst>
          <pc:docMk/>
          <pc:sldMk cId="3127944099" sldId="4577"/>
        </pc:sldMkLst>
      </pc:sldChg>
      <pc:sldChg chg="addSp delSp modSp new mod setBg">
        <pc:chgData name="Ryan Liu" userId="0e6b04e675fb75c6" providerId="LiveId" clId="{F32CA75E-568B-408D-9472-606CF3632D56}" dt="2024-06-10T23:39:33.088" v="177"/>
        <pc:sldMkLst>
          <pc:docMk/>
          <pc:sldMk cId="2137396254" sldId="4578"/>
        </pc:sldMkLst>
        <pc:spChg chg="mod">
          <ac:chgData name="Ryan Liu" userId="0e6b04e675fb75c6" providerId="LiveId" clId="{F32CA75E-568B-408D-9472-606CF3632D56}" dt="2024-06-10T23:33:40.434" v="132" actId="14100"/>
          <ac:spMkLst>
            <pc:docMk/>
            <pc:sldMk cId="2137396254" sldId="4578"/>
            <ac:spMk id="2" creationId="{5719B80E-AFC5-6FB3-AC2B-0E687A490C34}"/>
          </ac:spMkLst>
        </pc:spChg>
        <pc:spChg chg="del">
          <ac:chgData name="Ryan Liu" userId="0e6b04e675fb75c6" providerId="LiveId" clId="{F32CA75E-568B-408D-9472-606CF3632D56}" dt="2024-06-10T23:31:16.582" v="110" actId="22"/>
          <ac:spMkLst>
            <pc:docMk/>
            <pc:sldMk cId="2137396254" sldId="4578"/>
            <ac:spMk id="3" creationId="{2806BCA1-AE9B-1B3D-F3E0-D841E7716CA5}"/>
          </ac:spMkLst>
        </pc:spChg>
        <pc:spChg chg="add del mod">
          <ac:chgData name="Ryan Liu" userId="0e6b04e675fb75c6" providerId="LiveId" clId="{F32CA75E-568B-408D-9472-606CF3632D56}" dt="2024-06-10T23:33:28.978" v="129" actId="478"/>
          <ac:spMkLst>
            <pc:docMk/>
            <pc:sldMk cId="2137396254" sldId="4578"/>
            <ac:spMk id="7" creationId="{F4D1982F-D55E-5529-50BD-29F1D7B797CD}"/>
          </ac:spMkLst>
        </pc:spChg>
        <pc:spChg chg="add mod">
          <ac:chgData name="Ryan Liu" userId="0e6b04e675fb75c6" providerId="LiveId" clId="{F32CA75E-568B-408D-9472-606CF3632D56}" dt="2024-06-10T23:37:25.814" v="156" actId="20577"/>
          <ac:spMkLst>
            <pc:docMk/>
            <pc:sldMk cId="2137396254" sldId="4578"/>
            <ac:spMk id="10" creationId="{836159F7-5D58-CD5B-BBED-95F9B428BF53}"/>
          </ac:spMkLst>
        </pc:spChg>
        <pc:spChg chg="add mod">
          <ac:chgData name="Ryan Liu" userId="0e6b04e675fb75c6" providerId="LiveId" clId="{F32CA75E-568B-408D-9472-606CF3632D56}" dt="2024-06-10T23:38:14.175" v="162" actId="20577"/>
          <ac:spMkLst>
            <pc:docMk/>
            <pc:sldMk cId="2137396254" sldId="4578"/>
            <ac:spMk id="11" creationId="{22C3A610-9CE7-3BA5-CBAA-F3290D3CC2C3}"/>
          </ac:spMkLst>
        </pc:spChg>
        <pc:spChg chg="add mod">
          <ac:chgData name="Ryan Liu" userId="0e6b04e675fb75c6" providerId="LiveId" clId="{F32CA75E-568B-408D-9472-606CF3632D56}" dt="2024-06-10T23:38:37.698" v="168" actId="1076"/>
          <ac:spMkLst>
            <pc:docMk/>
            <pc:sldMk cId="2137396254" sldId="4578"/>
            <ac:spMk id="12" creationId="{79C4D48E-6D9D-29A4-CD6A-BA8900A8D646}"/>
          </ac:spMkLst>
        </pc:spChg>
        <pc:spChg chg="add del mod">
          <ac:chgData name="Ryan Liu" userId="0e6b04e675fb75c6" providerId="LiveId" clId="{F32CA75E-568B-408D-9472-606CF3632D56}" dt="2024-06-10T23:39:33.088" v="177"/>
          <ac:spMkLst>
            <pc:docMk/>
            <pc:sldMk cId="2137396254" sldId="4578"/>
            <ac:spMk id="13" creationId="{79160C4C-6493-2B71-36D5-6E2DDF7A4196}"/>
          </ac:spMkLst>
        </pc:spChg>
        <pc:spChg chg="add mod">
          <ac:chgData name="Ryan Liu" userId="0e6b04e675fb75c6" providerId="LiveId" clId="{F32CA75E-568B-408D-9472-606CF3632D56}" dt="2024-06-10T23:39:11.988" v="175" actId="1076"/>
          <ac:spMkLst>
            <pc:docMk/>
            <pc:sldMk cId="2137396254" sldId="4578"/>
            <ac:spMk id="14" creationId="{6D861C03-A71A-A302-D06B-AE3846739B54}"/>
          </ac:spMkLst>
        </pc:spChg>
        <pc:picChg chg="add del mod ord">
          <ac:chgData name="Ryan Liu" userId="0e6b04e675fb75c6" providerId="LiveId" clId="{F32CA75E-568B-408D-9472-606CF3632D56}" dt="2024-06-10T23:32:41.263" v="116" actId="478"/>
          <ac:picMkLst>
            <pc:docMk/>
            <pc:sldMk cId="2137396254" sldId="4578"/>
            <ac:picMk id="5" creationId="{F95CBEB6-DF71-F020-7301-585CA228A7C6}"/>
          </ac:picMkLst>
        </pc:picChg>
        <pc:picChg chg="add mod">
          <ac:chgData name="Ryan Liu" userId="0e6b04e675fb75c6" providerId="LiveId" clId="{F32CA75E-568B-408D-9472-606CF3632D56}" dt="2024-06-10T23:38:52.737" v="170" actId="1076"/>
          <ac:picMkLst>
            <pc:docMk/>
            <pc:sldMk cId="2137396254" sldId="4578"/>
            <ac:picMk id="9" creationId="{F529AD53-770C-5446-67AB-EE26CA7DDF90}"/>
          </ac:picMkLst>
        </pc:picChg>
      </pc:sldChg>
      <pc:sldChg chg="del">
        <pc:chgData name="Ryan Liu" userId="0e6b04e675fb75c6" providerId="LiveId" clId="{F32CA75E-568B-408D-9472-606CF3632D56}" dt="2024-06-10T23:08:23.686" v="3" actId="47"/>
        <pc:sldMkLst>
          <pc:docMk/>
          <pc:sldMk cId="2216421416" sldId="4578"/>
        </pc:sldMkLst>
      </pc:sldChg>
      <pc:sldChg chg="addSp delSp modSp new mod setBg">
        <pc:chgData name="Ryan Liu" userId="0e6b04e675fb75c6" providerId="LiveId" clId="{F32CA75E-568B-408D-9472-606CF3632D56}" dt="2024-06-10T23:40:07.532" v="188" actId="20577"/>
        <pc:sldMkLst>
          <pc:docMk/>
          <pc:sldMk cId="3198170431" sldId="4579"/>
        </pc:sldMkLst>
        <pc:spChg chg="mod">
          <ac:chgData name="Ryan Liu" userId="0e6b04e675fb75c6" providerId="LiveId" clId="{F32CA75E-568B-408D-9472-606CF3632D56}" dt="2024-06-10T23:36:46.952" v="150" actId="1076"/>
          <ac:spMkLst>
            <pc:docMk/>
            <pc:sldMk cId="3198170431" sldId="4579"/>
            <ac:spMk id="2" creationId="{9846F20D-1CCB-3D42-652F-3FECD95B9CFD}"/>
          </ac:spMkLst>
        </pc:spChg>
        <pc:spChg chg="del">
          <ac:chgData name="Ryan Liu" userId="0e6b04e675fb75c6" providerId="LiveId" clId="{F32CA75E-568B-408D-9472-606CF3632D56}" dt="2024-06-10T23:36:15.801" v="135" actId="22"/>
          <ac:spMkLst>
            <pc:docMk/>
            <pc:sldMk cId="3198170431" sldId="4579"/>
            <ac:spMk id="3" creationId="{6645E1D7-BA69-AEE6-5710-2CE7C6D29A8B}"/>
          </ac:spMkLst>
        </pc:spChg>
        <pc:spChg chg="add mod">
          <ac:chgData name="Ryan Liu" userId="0e6b04e675fb75c6" providerId="LiveId" clId="{F32CA75E-568B-408D-9472-606CF3632D56}" dt="2024-06-10T23:39:56.160" v="185" actId="1076"/>
          <ac:spMkLst>
            <pc:docMk/>
            <pc:sldMk cId="3198170431" sldId="4579"/>
            <ac:spMk id="6" creationId="{A02208F5-0620-FED9-1E4A-856EDC2E17D5}"/>
          </ac:spMkLst>
        </pc:spChg>
        <pc:spChg chg="add mod">
          <ac:chgData name="Ryan Liu" userId="0e6b04e675fb75c6" providerId="LiveId" clId="{F32CA75E-568B-408D-9472-606CF3632D56}" dt="2024-06-10T23:40:07.532" v="188" actId="20577"/>
          <ac:spMkLst>
            <pc:docMk/>
            <pc:sldMk cId="3198170431" sldId="4579"/>
            <ac:spMk id="7" creationId="{FDC00FD0-0DEF-3ACB-1F60-2B5C4E187E39}"/>
          </ac:spMkLst>
        </pc:spChg>
        <pc:picChg chg="add mod ord">
          <ac:chgData name="Ryan Liu" userId="0e6b04e675fb75c6" providerId="LiveId" clId="{F32CA75E-568B-408D-9472-606CF3632D56}" dt="2024-06-10T23:39:53.409" v="184" actId="1076"/>
          <ac:picMkLst>
            <pc:docMk/>
            <pc:sldMk cId="3198170431" sldId="4579"/>
            <ac:picMk id="5" creationId="{B2D330D0-0F80-AC39-3AA8-A2D875A87B3E}"/>
          </ac:picMkLst>
        </pc:picChg>
      </pc:sldChg>
      <pc:sldChg chg="del">
        <pc:chgData name="Ryan Liu" userId="0e6b04e675fb75c6" providerId="LiveId" clId="{F32CA75E-568B-408D-9472-606CF3632D56}" dt="2024-06-10T23:08:23.686" v="3" actId="47"/>
        <pc:sldMkLst>
          <pc:docMk/>
          <pc:sldMk cId="2130624306" sldId="4580"/>
        </pc:sldMkLst>
      </pc:sldChg>
      <pc:sldChg chg="modSp new mod setBg">
        <pc:chgData name="Ryan Liu" userId="0e6b04e675fb75c6" providerId="LiveId" clId="{F32CA75E-568B-408D-9472-606CF3632D56}" dt="2024-06-10T23:44:54.160" v="592" actId="27636"/>
        <pc:sldMkLst>
          <pc:docMk/>
          <pc:sldMk cId="3681270334" sldId="4580"/>
        </pc:sldMkLst>
        <pc:spChg chg="mod">
          <ac:chgData name="Ryan Liu" userId="0e6b04e675fb75c6" providerId="LiveId" clId="{F32CA75E-568B-408D-9472-606CF3632D56}" dt="2024-06-10T23:44:37.888" v="589" actId="1076"/>
          <ac:spMkLst>
            <pc:docMk/>
            <pc:sldMk cId="3681270334" sldId="4580"/>
            <ac:spMk id="2" creationId="{450FB611-C21B-CF12-6179-688AA5E5C01C}"/>
          </ac:spMkLst>
        </pc:spChg>
        <pc:spChg chg="mod">
          <ac:chgData name="Ryan Liu" userId="0e6b04e675fb75c6" providerId="LiveId" clId="{F32CA75E-568B-408D-9472-606CF3632D56}" dt="2024-06-10T23:44:54.160" v="592" actId="27636"/>
          <ac:spMkLst>
            <pc:docMk/>
            <pc:sldMk cId="3681270334" sldId="4580"/>
            <ac:spMk id="3" creationId="{13131BA6-3BAD-1A05-DF02-9C1EB17EE91A}"/>
          </ac:spMkLst>
        </pc:spChg>
      </pc:sldChg>
      <pc:sldChg chg="addSp modSp new mod setBg modAnim">
        <pc:chgData name="Ryan Liu" userId="0e6b04e675fb75c6" providerId="LiveId" clId="{F32CA75E-568B-408D-9472-606CF3632D56}" dt="2024-06-10T23:50:28.511" v="825"/>
        <pc:sldMkLst>
          <pc:docMk/>
          <pc:sldMk cId="29713483" sldId="4581"/>
        </pc:sldMkLst>
        <pc:spChg chg="mod">
          <ac:chgData name="Ryan Liu" userId="0e6b04e675fb75c6" providerId="LiveId" clId="{F32CA75E-568B-408D-9472-606CF3632D56}" dt="2024-06-10T23:50:09.925" v="822" actId="1076"/>
          <ac:spMkLst>
            <pc:docMk/>
            <pc:sldMk cId="29713483" sldId="4581"/>
            <ac:spMk id="2" creationId="{E9A56C8B-E9B5-6D14-CC05-A03DE3B263A9}"/>
          </ac:spMkLst>
        </pc:spChg>
        <pc:spChg chg="mod">
          <ac:chgData name="Ryan Liu" userId="0e6b04e675fb75c6" providerId="LiveId" clId="{F32CA75E-568B-408D-9472-606CF3632D56}" dt="2024-06-10T23:50:13.769" v="823" actId="1076"/>
          <ac:spMkLst>
            <pc:docMk/>
            <pc:sldMk cId="29713483" sldId="4581"/>
            <ac:spMk id="3" creationId="{CEAA1599-8CF2-60BD-8417-A9ADC672ACE2}"/>
          </ac:spMkLst>
        </pc:spChg>
        <pc:picChg chg="add mod modCrop">
          <ac:chgData name="Ryan Liu" userId="0e6b04e675fb75c6" providerId="LiveId" clId="{F32CA75E-568B-408D-9472-606CF3632D56}" dt="2024-06-10T23:49:54.940" v="819" actId="1076"/>
          <ac:picMkLst>
            <pc:docMk/>
            <pc:sldMk cId="29713483" sldId="4581"/>
            <ac:picMk id="5" creationId="{AC9756C6-41F5-B3E9-7678-195C777A7C8F}"/>
          </ac:picMkLst>
        </pc:picChg>
      </pc:sldChg>
      <pc:sldChg chg="del">
        <pc:chgData name="Ryan Liu" userId="0e6b04e675fb75c6" providerId="LiveId" clId="{F32CA75E-568B-408D-9472-606CF3632D56}" dt="2024-06-10T23:08:23.686" v="3" actId="47"/>
        <pc:sldMkLst>
          <pc:docMk/>
          <pc:sldMk cId="2633978973" sldId="4581"/>
        </pc:sldMkLst>
      </pc:sldChg>
      <pc:sldChg chg="del">
        <pc:chgData name="Ryan Liu" userId="0e6b04e675fb75c6" providerId="LiveId" clId="{F32CA75E-568B-408D-9472-606CF3632D56}" dt="2024-06-10T23:08:23.686" v="3" actId="47"/>
        <pc:sldMkLst>
          <pc:docMk/>
          <pc:sldMk cId="3148206965" sldId="4582"/>
        </pc:sldMkLst>
      </pc:sldChg>
      <pc:sldChg chg="del">
        <pc:chgData name="Ryan Liu" userId="0e6b04e675fb75c6" providerId="LiveId" clId="{F32CA75E-568B-408D-9472-606CF3632D56}" dt="2024-06-10T23:08:23.686" v="3" actId="47"/>
        <pc:sldMkLst>
          <pc:docMk/>
          <pc:sldMk cId="805369942" sldId="4583"/>
        </pc:sldMkLst>
      </pc:sldChg>
      <pc:sldChg chg="new del">
        <pc:chgData name="Ryan Liu" userId="0e6b04e675fb75c6" providerId="LiveId" clId="{F32CA75E-568B-408D-9472-606CF3632D56}" dt="2024-06-10T23:08:23.686" v="3" actId="47"/>
        <pc:sldMkLst>
          <pc:docMk/>
          <pc:sldMk cId="4108012516" sldId="4584"/>
        </pc:sldMkLst>
      </pc:sldChg>
    </pc:docChg>
  </pc:docChgLst>
  <pc:docChgLst>
    <pc:chgData name="Ryan Liu" userId="0e6b04e675fb75c6" providerId="Windows Live" clId="Web-{52E6D772-8F44-4EEC-9EEF-9786A1F6CF16}"/>
    <pc:docChg chg="addSld delSld modSld">
      <pc:chgData name="Ryan Liu" userId="0e6b04e675fb75c6" providerId="Windows Live" clId="Web-{52E6D772-8F44-4EEC-9EEF-9786A1F6CF16}" dt="2024-06-17T23:42:53.352" v="752" actId="14100"/>
      <pc:docMkLst>
        <pc:docMk/>
      </pc:docMkLst>
      <pc:sldChg chg="modSp">
        <pc:chgData name="Ryan Liu" userId="0e6b04e675fb75c6" providerId="Windows Live" clId="Web-{52E6D772-8F44-4EEC-9EEF-9786A1F6CF16}" dt="2024-06-17T22:28:49.858" v="3" actId="20577"/>
        <pc:sldMkLst>
          <pc:docMk/>
          <pc:sldMk cId="2265184079" sldId="256"/>
        </pc:sldMkLst>
        <pc:spChg chg="mod">
          <ac:chgData name="Ryan Liu" userId="0e6b04e675fb75c6" providerId="Windows Live" clId="Web-{52E6D772-8F44-4EEC-9EEF-9786A1F6CF16}" dt="2024-06-17T22:28:49.796" v="1" actId="20577"/>
          <ac:spMkLst>
            <pc:docMk/>
            <pc:sldMk cId="2265184079" sldId="256"/>
            <ac:spMk id="2" creationId="{3651BF6C-46A0-7A63-2B0B-F85C0CE61B84}"/>
          </ac:spMkLst>
        </pc:spChg>
        <pc:spChg chg="mod">
          <ac:chgData name="Ryan Liu" userId="0e6b04e675fb75c6" providerId="Windows Live" clId="Web-{52E6D772-8F44-4EEC-9EEF-9786A1F6CF16}" dt="2024-06-17T22:28:49.858" v="3" actId="20577"/>
          <ac:spMkLst>
            <pc:docMk/>
            <pc:sldMk cId="2265184079" sldId="256"/>
            <ac:spMk id="3" creationId="{BF758FD3-10DE-E4CE-C4FD-36D71C6F3E76}"/>
          </ac:spMkLst>
        </pc:spChg>
      </pc:sldChg>
      <pc:sldChg chg="addSp delSp modSp addAnim">
        <pc:chgData name="Ryan Liu" userId="0e6b04e675fb75c6" providerId="Windows Live" clId="Web-{52E6D772-8F44-4EEC-9EEF-9786A1F6CF16}" dt="2024-06-17T23:23:36.680" v="445"/>
        <pc:sldMkLst>
          <pc:docMk/>
          <pc:sldMk cId="897675528" sldId="4576"/>
        </pc:sldMkLst>
        <pc:spChg chg="mod">
          <ac:chgData name="Ryan Liu" userId="0e6b04e675fb75c6" providerId="Windows Live" clId="Web-{52E6D772-8F44-4EEC-9EEF-9786A1F6CF16}" dt="2024-06-17T22:39:19.750" v="130" actId="20577"/>
          <ac:spMkLst>
            <pc:docMk/>
            <pc:sldMk cId="897675528" sldId="4576"/>
            <ac:spMk id="2" creationId="{43408BE9-28C4-8ED5-C801-C95726F53A7E}"/>
          </ac:spMkLst>
        </pc:spChg>
        <pc:spChg chg="add mod">
          <ac:chgData name="Ryan Liu" userId="0e6b04e675fb75c6" providerId="Windows Live" clId="Web-{52E6D772-8F44-4EEC-9EEF-9786A1F6CF16}" dt="2024-06-17T22:50:41.491" v="159" actId="20577"/>
          <ac:spMkLst>
            <pc:docMk/>
            <pc:sldMk cId="897675528" sldId="4576"/>
            <ac:spMk id="4" creationId="{EC75D639-723F-2234-F17D-832543FA0C5B}"/>
          </ac:spMkLst>
        </pc:spChg>
        <pc:graphicFrameChg chg="add mod modGraphic">
          <ac:chgData name="Ryan Liu" userId="0e6b04e675fb75c6" providerId="Windows Live" clId="Web-{52E6D772-8F44-4EEC-9EEF-9786A1F6CF16}" dt="2024-06-17T23:23:35.008" v="444" actId="1076"/>
          <ac:graphicFrameMkLst>
            <pc:docMk/>
            <pc:sldMk cId="897675528" sldId="4576"/>
            <ac:graphicFrameMk id="5" creationId="{418AE4CA-9C67-CC51-A623-7061E75D6398}"/>
          </ac:graphicFrameMkLst>
        </pc:graphicFrameChg>
        <pc:picChg chg="del">
          <ac:chgData name="Ryan Liu" userId="0e6b04e675fb75c6" providerId="Windows Live" clId="Web-{52E6D772-8F44-4EEC-9EEF-9786A1F6CF16}" dt="2024-06-17T22:29:03.359" v="4"/>
          <ac:picMkLst>
            <pc:docMk/>
            <pc:sldMk cId="897675528" sldId="4576"/>
            <ac:picMk id="8" creationId="{43CE0BA7-D191-BD0E-A0A8-C32EE7BF8F67}"/>
          </ac:picMkLst>
        </pc:picChg>
      </pc:sldChg>
      <pc:sldChg chg="del">
        <pc:chgData name="Ryan Liu" userId="0e6b04e675fb75c6" providerId="Windows Live" clId="Web-{52E6D772-8F44-4EEC-9EEF-9786A1F6CF16}" dt="2024-06-17T23:38:24.160" v="726"/>
        <pc:sldMkLst>
          <pc:docMk/>
          <pc:sldMk cId="1692447150" sldId="4577"/>
        </pc:sldMkLst>
      </pc:sldChg>
      <pc:sldChg chg="addSp delSp modSp">
        <pc:chgData name="Ryan Liu" userId="0e6b04e675fb75c6" providerId="Windows Live" clId="Web-{52E6D772-8F44-4EEC-9EEF-9786A1F6CF16}" dt="2024-06-17T23:42:53.352" v="752" actId="14100"/>
        <pc:sldMkLst>
          <pc:docMk/>
          <pc:sldMk cId="2137396254" sldId="4578"/>
        </pc:sldMkLst>
        <pc:spChg chg="mod">
          <ac:chgData name="Ryan Liu" userId="0e6b04e675fb75c6" providerId="Windows Live" clId="Web-{52E6D772-8F44-4EEC-9EEF-9786A1F6CF16}" dt="2024-06-17T23:42:40.537" v="749" actId="1076"/>
          <ac:spMkLst>
            <pc:docMk/>
            <pc:sldMk cId="2137396254" sldId="4578"/>
            <ac:spMk id="2" creationId="{5719B80E-AFC5-6FB3-AC2B-0E687A490C34}"/>
          </ac:spMkLst>
        </pc:spChg>
        <pc:spChg chg="del mod">
          <ac:chgData name="Ryan Liu" userId="0e6b04e675fb75c6" providerId="Windows Live" clId="Web-{52E6D772-8F44-4EEC-9EEF-9786A1F6CF16}" dt="2024-06-17T23:38:36.989" v="732"/>
          <ac:spMkLst>
            <pc:docMk/>
            <pc:sldMk cId="2137396254" sldId="4578"/>
            <ac:spMk id="10" creationId="{836159F7-5D58-CD5B-BBED-95F9B428BF53}"/>
          </ac:spMkLst>
        </pc:spChg>
        <pc:spChg chg="del mod">
          <ac:chgData name="Ryan Liu" userId="0e6b04e675fb75c6" providerId="Windows Live" clId="Web-{52E6D772-8F44-4EEC-9EEF-9786A1F6CF16}" dt="2024-06-17T23:38:42.880" v="735"/>
          <ac:spMkLst>
            <pc:docMk/>
            <pc:sldMk cId="2137396254" sldId="4578"/>
            <ac:spMk id="11" creationId="{22C3A610-9CE7-3BA5-CBAA-F3290D3CC2C3}"/>
          </ac:spMkLst>
        </pc:spChg>
        <pc:spChg chg="del">
          <ac:chgData name="Ryan Liu" userId="0e6b04e675fb75c6" providerId="Windows Live" clId="Web-{52E6D772-8F44-4EEC-9EEF-9786A1F6CF16}" dt="2024-06-17T23:38:46.303" v="736"/>
          <ac:spMkLst>
            <pc:docMk/>
            <pc:sldMk cId="2137396254" sldId="4578"/>
            <ac:spMk id="12" creationId="{79C4D48E-6D9D-29A4-CD6A-BA8900A8D646}"/>
          </ac:spMkLst>
        </pc:spChg>
        <pc:spChg chg="del mod">
          <ac:chgData name="Ryan Liu" userId="0e6b04e675fb75c6" providerId="Windows Live" clId="Web-{52E6D772-8F44-4EEC-9EEF-9786A1F6CF16}" dt="2024-06-17T23:38:53.178" v="743"/>
          <ac:spMkLst>
            <pc:docMk/>
            <pc:sldMk cId="2137396254" sldId="4578"/>
            <ac:spMk id="14" creationId="{6D861C03-A71A-A302-D06B-AE3846739B54}"/>
          </ac:spMkLst>
        </pc:spChg>
        <pc:picChg chg="add mod">
          <ac:chgData name="Ryan Liu" userId="0e6b04e675fb75c6" providerId="Windows Live" clId="Web-{52E6D772-8F44-4EEC-9EEF-9786A1F6CF16}" dt="2024-06-17T23:42:53.352" v="752" actId="14100"/>
          <ac:picMkLst>
            <pc:docMk/>
            <pc:sldMk cId="2137396254" sldId="4578"/>
            <ac:picMk id="3" creationId="{C6CCD08C-D1C8-7F83-E533-E98A019FA5BB}"/>
          </ac:picMkLst>
        </pc:picChg>
        <pc:picChg chg="del">
          <ac:chgData name="Ryan Liu" userId="0e6b04e675fb75c6" providerId="Windows Live" clId="Web-{52E6D772-8F44-4EEC-9EEF-9786A1F6CF16}" dt="2024-06-17T23:38:27.239" v="727"/>
          <ac:picMkLst>
            <pc:docMk/>
            <pc:sldMk cId="2137396254" sldId="4578"/>
            <ac:picMk id="9" creationId="{F529AD53-770C-5446-67AB-EE26CA7DDF90}"/>
          </ac:picMkLst>
        </pc:picChg>
      </pc:sldChg>
      <pc:sldChg chg="addSp delSp modSp addAnim modAnim">
        <pc:chgData name="Ryan Liu" userId="0e6b04e675fb75c6" providerId="Windows Live" clId="Web-{52E6D772-8F44-4EEC-9EEF-9786A1F6CF16}" dt="2024-06-17T23:38:06.597" v="725"/>
        <pc:sldMkLst>
          <pc:docMk/>
          <pc:sldMk cId="3681270334" sldId="4580"/>
        </pc:sldMkLst>
        <pc:spChg chg="mod">
          <ac:chgData name="Ryan Liu" userId="0e6b04e675fb75c6" providerId="Windows Live" clId="Web-{52E6D772-8F44-4EEC-9EEF-9786A1F6CF16}" dt="2024-06-17T23:36:37.888" v="706" actId="20577"/>
          <ac:spMkLst>
            <pc:docMk/>
            <pc:sldMk cId="3681270334" sldId="4580"/>
            <ac:spMk id="2" creationId="{450FB611-C21B-CF12-6179-688AA5E5C01C}"/>
          </ac:spMkLst>
        </pc:spChg>
        <pc:spChg chg="del mod">
          <ac:chgData name="Ryan Liu" userId="0e6b04e675fb75c6" providerId="Windows Live" clId="Web-{52E6D772-8F44-4EEC-9EEF-9786A1F6CF16}" dt="2024-06-17T23:36:56.639" v="709"/>
          <ac:spMkLst>
            <pc:docMk/>
            <pc:sldMk cId="3681270334" sldId="4580"/>
            <ac:spMk id="3" creationId="{13131BA6-3BAD-1A05-DF02-9C1EB17EE91A}"/>
          </ac:spMkLst>
        </pc:spChg>
        <pc:spChg chg="add del mod">
          <ac:chgData name="Ryan Liu" userId="0e6b04e675fb75c6" providerId="Windows Live" clId="Web-{52E6D772-8F44-4EEC-9EEF-9786A1F6CF16}" dt="2024-06-17T23:37:07.593" v="712"/>
          <ac:spMkLst>
            <pc:docMk/>
            <pc:sldMk cId="3681270334" sldId="4580"/>
            <ac:spMk id="5" creationId="{64BC656A-0CBB-77E8-4D45-DF4C9AEE0691}"/>
          </ac:spMkLst>
        </pc:spChg>
        <pc:spChg chg="add del mod">
          <ac:chgData name="Ryan Liu" userId="0e6b04e675fb75c6" providerId="Windows Live" clId="Web-{52E6D772-8F44-4EEC-9EEF-9786A1F6CF16}" dt="2024-06-17T23:37:32.235" v="719"/>
          <ac:spMkLst>
            <pc:docMk/>
            <pc:sldMk cId="3681270334" sldId="4580"/>
            <ac:spMk id="6" creationId="{F409132E-4DB4-AC83-24C1-EC832660CA93}"/>
          </ac:spMkLst>
        </pc:spChg>
        <pc:spChg chg="add mod">
          <ac:chgData name="Ryan Liu" userId="0e6b04e675fb75c6" providerId="Windows Live" clId="Web-{52E6D772-8F44-4EEC-9EEF-9786A1F6CF16}" dt="2024-06-17T23:37:41.580" v="721" actId="1076"/>
          <ac:spMkLst>
            <pc:docMk/>
            <pc:sldMk cId="3681270334" sldId="4580"/>
            <ac:spMk id="7" creationId="{F21C1116-E160-31DF-C5E0-E8C82B7E461E}"/>
          </ac:spMkLst>
        </pc:spChg>
      </pc:sldChg>
      <pc:sldChg chg="del">
        <pc:chgData name="Ryan Liu" userId="0e6b04e675fb75c6" providerId="Windows Live" clId="Web-{52E6D772-8F44-4EEC-9EEF-9786A1F6CF16}" dt="2024-06-17T23:24:17.823" v="457"/>
        <pc:sldMkLst>
          <pc:docMk/>
          <pc:sldMk cId="29713483" sldId="4581"/>
        </pc:sldMkLst>
      </pc:sldChg>
      <pc:sldChg chg="modSp new del">
        <pc:chgData name="Ryan Liu" userId="0e6b04e675fb75c6" providerId="Windows Live" clId="Web-{52E6D772-8F44-4EEC-9EEF-9786A1F6CF16}" dt="2024-06-17T23:24:16.604" v="456"/>
        <pc:sldMkLst>
          <pc:docMk/>
          <pc:sldMk cId="4163287798" sldId="4582"/>
        </pc:sldMkLst>
        <pc:spChg chg="mod">
          <ac:chgData name="Ryan Liu" userId="0e6b04e675fb75c6" providerId="Windows Live" clId="Web-{52E6D772-8F44-4EEC-9EEF-9786A1F6CF16}" dt="2024-06-17T23:24:08.479" v="454" actId="20577"/>
          <ac:spMkLst>
            <pc:docMk/>
            <pc:sldMk cId="4163287798" sldId="4582"/>
            <ac:spMk id="2" creationId="{E7ABEFA6-CF50-21F5-40AF-0E511F4C8ED8}"/>
          </ac:spMkLst>
        </pc:spChg>
      </pc:sldChg>
      <pc:sldChg chg="addSp delSp modSp add replId addAnim modAnim">
        <pc:chgData name="Ryan Liu" userId="0e6b04e675fb75c6" providerId="Windows Live" clId="Web-{52E6D772-8F44-4EEC-9EEF-9786A1F6CF16}" dt="2024-06-17T23:23:18.101" v="442"/>
        <pc:sldMkLst>
          <pc:docMk/>
          <pc:sldMk cId="1666171798" sldId="4583"/>
        </pc:sldMkLst>
        <pc:spChg chg="mod">
          <ac:chgData name="Ryan Liu" userId="0e6b04e675fb75c6" providerId="Windows Live" clId="Web-{52E6D772-8F44-4EEC-9EEF-9786A1F6CF16}" dt="2024-06-17T23:02:22.218" v="420" actId="20577"/>
          <ac:spMkLst>
            <pc:docMk/>
            <pc:sldMk cId="1666171798" sldId="4583"/>
            <ac:spMk id="2" creationId="{43408BE9-28C4-8ED5-C801-C95726F53A7E}"/>
          </ac:spMkLst>
        </pc:spChg>
        <pc:spChg chg="add mod">
          <ac:chgData name="Ryan Liu" userId="0e6b04e675fb75c6" providerId="Windows Live" clId="Web-{52E6D772-8F44-4EEC-9EEF-9786A1F6CF16}" dt="2024-06-17T23:23:03.365" v="440" actId="1076"/>
          <ac:spMkLst>
            <pc:docMk/>
            <pc:sldMk cId="1666171798" sldId="4583"/>
            <ac:spMk id="3" creationId="{518C0252-D58A-8079-1CE1-87CC1A727F45}"/>
          </ac:spMkLst>
        </pc:spChg>
        <pc:spChg chg="del mod">
          <ac:chgData name="Ryan Liu" userId="0e6b04e675fb75c6" providerId="Windows Live" clId="Web-{52E6D772-8F44-4EEC-9EEF-9786A1F6CF16}" dt="2024-06-17T23:20:04.182" v="422"/>
          <ac:spMkLst>
            <pc:docMk/>
            <pc:sldMk cId="1666171798" sldId="4583"/>
            <ac:spMk id="4" creationId="{EC75D639-723F-2234-F17D-832543FA0C5B}"/>
          </ac:spMkLst>
        </pc:spChg>
        <pc:graphicFrameChg chg="del">
          <ac:chgData name="Ryan Liu" userId="0e6b04e675fb75c6" providerId="Windows Live" clId="Web-{52E6D772-8F44-4EEC-9EEF-9786A1F6CF16}" dt="2024-06-17T23:20:12.917" v="423"/>
          <ac:graphicFrameMkLst>
            <pc:docMk/>
            <pc:sldMk cId="1666171798" sldId="4583"/>
            <ac:graphicFrameMk id="5" creationId="{418AE4CA-9C67-CC51-A623-7061E75D6398}"/>
          </ac:graphicFrameMkLst>
        </pc:graphicFrameChg>
      </pc:sldChg>
      <pc:sldChg chg="addSp delSp modSp add replId addAnim delAnim modAnim">
        <pc:chgData name="Ryan Liu" userId="0e6b04e675fb75c6" providerId="Windows Live" clId="Web-{52E6D772-8F44-4EEC-9EEF-9786A1F6CF16}" dt="2024-06-17T23:27:42.853" v="541" actId="1076"/>
        <pc:sldMkLst>
          <pc:docMk/>
          <pc:sldMk cId="3759498312" sldId="4584"/>
        </pc:sldMkLst>
        <pc:spChg chg="mod">
          <ac:chgData name="Ryan Liu" userId="0e6b04e675fb75c6" providerId="Windows Live" clId="Web-{52E6D772-8F44-4EEC-9EEF-9786A1F6CF16}" dt="2024-06-17T23:24:48.325" v="469" actId="20577"/>
          <ac:spMkLst>
            <pc:docMk/>
            <pc:sldMk cId="3759498312" sldId="4584"/>
            <ac:spMk id="2" creationId="{43408BE9-28C4-8ED5-C801-C95726F53A7E}"/>
          </ac:spMkLst>
        </pc:spChg>
        <pc:spChg chg="del mod">
          <ac:chgData name="Ryan Liu" userId="0e6b04e675fb75c6" providerId="Windows Live" clId="Web-{52E6D772-8F44-4EEC-9EEF-9786A1F6CF16}" dt="2024-06-17T23:25:16.843" v="472"/>
          <ac:spMkLst>
            <pc:docMk/>
            <pc:sldMk cId="3759498312" sldId="4584"/>
            <ac:spMk id="3" creationId="{518C0252-D58A-8079-1CE1-87CC1A727F45}"/>
          </ac:spMkLst>
        </pc:spChg>
        <pc:spChg chg="add mod">
          <ac:chgData name="Ryan Liu" userId="0e6b04e675fb75c6" providerId="Windows Live" clId="Web-{52E6D772-8F44-4EEC-9EEF-9786A1F6CF16}" dt="2024-06-17T23:27:42.853" v="541" actId="1076"/>
          <ac:spMkLst>
            <pc:docMk/>
            <pc:sldMk cId="3759498312" sldId="4584"/>
            <ac:spMk id="4" creationId="{3615C6F2-82BD-67A1-B7DC-44B36F082637}"/>
          </ac:spMkLst>
        </pc:spChg>
      </pc:sldChg>
      <pc:sldChg chg="modSp new addAnim delAnim modAnim">
        <pc:chgData name="Ryan Liu" userId="0e6b04e675fb75c6" providerId="Windows Live" clId="Web-{52E6D772-8F44-4EEC-9EEF-9786A1F6CF16}" dt="2024-06-17T23:35:58.885" v="702"/>
        <pc:sldMkLst>
          <pc:docMk/>
          <pc:sldMk cId="2042796334" sldId="4585"/>
        </pc:sldMkLst>
        <pc:spChg chg="mod">
          <ac:chgData name="Ryan Liu" userId="0e6b04e675fb75c6" providerId="Windows Live" clId="Web-{52E6D772-8F44-4EEC-9EEF-9786A1F6CF16}" dt="2024-06-17T23:29:29.079" v="568" actId="20577"/>
          <ac:spMkLst>
            <pc:docMk/>
            <pc:sldMk cId="2042796334" sldId="4585"/>
            <ac:spMk id="2" creationId="{F535A333-0850-83A8-0331-FBE91F912399}"/>
          </ac:spMkLst>
        </pc:spChg>
        <pc:spChg chg="mod">
          <ac:chgData name="Ryan Liu" userId="0e6b04e675fb75c6" providerId="Windows Live" clId="Web-{52E6D772-8F44-4EEC-9EEF-9786A1F6CF16}" dt="2024-06-17T23:35:14.242" v="697" actId="20577"/>
          <ac:spMkLst>
            <pc:docMk/>
            <pc:sldMk cId="2042796334" sldId="4585"/>
            <ac:spMk id="3" creationId="{31B16E83-4902-D3F1-5044-47AF67A2B551}"/>
          </ac:spMkLst>
        </pc:spChg>
      </pc:sldChg>
      <pc:sldChg chg="add replId">
        <pc:chgData name="Ryan Liu" userId="0e6b04e675fb75c6" providerId="Windows Live" clId="Web-{52E6D772-8F44-4EEC-9EEF-9786A1F6CF16}" dt="2024-06-17T23:36:22.543" v="703"/>
        <pc:sldMkLst>
          <pc:docMk/>
          <pc:sldMk cId="3749032265" sldId="4586"/>
        </pc:sldMkLst>
      </pc:sldChg>
      <pc:sldChg chg="add del replId">
        <pc:chgData name="Ryan Liu" userId="0e6b04e675fb75c6" providerId="Windows Live" clId="Web-{52E6D772-8F44-4EEC-9EEF-9786A1F6CF16}" dt="2024-06-17T23:36:28.809" v="705"/>
        <pc:sldMkLst>
          <pc:docMk/>
          <pc:sldMk cId="3651918504" sldId="4587"/>
        </pc:sldMkLst>
      </pc:sldChg>
    </pc:docChg>
  </pc:docChgLst>
  <pc:docChgLst>
    <pc:chgData name="Ryan Liu" userId="0e6b04e675fb75c6" providerId="LiveId" clId="{8A5FA7EC-1447-41BE-A905-38F6D1BF2529}"/>
    <pc:docChg chg="undo custSel addSld delSld modSld sldOrd">
      <pc:chgData name="Ryan Liu" userId="0e6b04e675fb75c6" providerId="LiveId" clId="{8A5FA7EC-1447-41BE-A905-38F6D1BF2529}" dt="2024-06-04T02:28:53.661" v="2738" actId="14100"/>
      <pc:docMkLst>
        <pc:docMk/>
      </pc:docMkLst>
      <pc:sldChg chg="modSp mod">
        <pc:chgData name="Ryan Liu" userId="0e6b04e675fb75c6" providerId="LiveId" clId="{8A5FA7EC-1447-41BE-A905-38F6D1BF2529}" dt="2024-06-03T19:58:52.332" v="4" actId="14100"/>
        <pc:sldMkLst>
          <pc:docMk/>
          <pc:sldMk cId="2265184079" sldId="256"/>
        </pc:sldMkLst>
        <pc:picChg chg="mod">
          <ac:chgData name="Ryan Liu" userId="0e6b04e675fb75c6" providerId="LiveId" clId="{8A5FA7EC-1447-41BE-A905-38F6D1BF2529}" dt="2024-06-03T19:58:52.332" v="4" actId="14100"/>
          <ac:picMkLst>
            <pc:docMk/>
            <pc:sldMk cId="2265184079" sldId="256"/>
            <ac:picMk id="5" creationId="{84EBB961-27CE-6D9C-2C2C-E5F60C7A494F}"/>
          </ac:picMkLst>
        </pc:picChg>
      </pc:sldChg>
      <pc:sldChg chg="addSp modSp">
        <pc:chgData name="Ryan Liu" userId="0e6b04e675fb75c6" providerId="LiveId" clId="{8A5FA7EC-1447-41BE-A905-38F6D1BF2529}" dt="2024-06-03T19:59:02.740" v="6"/>
        <pc:sldMkLst>
          <pc:docMk/>
          <pc:sldMk cId="3610310999" sldId="257"/>
        </pc:sldMkLst>
        <pc:picChg chg="add mod">
          <ac:chgData name="Ryan Liu" userId="0e6b04e675fb75c6" providerId="LiveId" clId="{8A5FA7EC-1447-41BE-A905-38F6D1BF2529}" dt="2024-06-03T19:59:02.740" v="6"/>
          <ac:picMkLst>
            <pc:docMk/>
            <pc:sldMk cId="3610310999" sldId="257"/>
            <ac:picMk id="9" creationId="{EFBD5780-CA72-5C6E-7257-41F3C5318C95}"/>
          </ac:picMkLst>
        </pc:picChg>
      </pc:sldChg>
      <pc:sldChg chg="addSp modSp">
        <pc:chgData name="Ryan Liu" userId="0e6b04e675fb75c6" providerId="LiveId" clId="{8A5FA7EC-1447-41BE-A905-38F6D1BF2529}" dt="2024-06-03T19:58:57.892" v="5"/>
        <pc:sldMkLst>
          <pc:docMk/>
          <pc:sldMk cId="2505909434" sldId="4478"/>
        </pc:sldMkLst>
        <pc:picChg chg="add mod">
          <ac:chgData name="Ryan Liu" userId="0e6b04e675fb75c6" providerId="LiveId" clId="{8A5FA7EC-1447-41BE-A905-38F6D1BF2529}" dt="2024-06-03T19:58:57.892" v="5"/>
          <ac:picMkLst>
            <pc:docMk/>
            <pc:sldMk cId="2505909434" sldId="4478"/>
            <ac:picMk id="5" creationId="{D916CB40-A866-B9CF-1E13-86BD9B3276F6}"/>
          </ac:picMkLst>
        </pc:picChg>
      </pc:sldChg>
      <pc:sldChg chg="addSp modSp">
        <pc:chgData name="Ryan Liu" userId="0e6b04e675fb75c6" providerId="LiveId" clId="{8A5FA7EC-1447-41BE-A905-38F6D1BF2529}" dt="2024-06-03T19:59:03.608" v="7"/>
        <pc:sldMkLst>
          <pc:docMk/>
          <pc:sldMk cId="321917833" sldId="4569"/>
        </pc:sldMkLst>
        <pc:picChg chg="add mod">
          <ac:chgData name="Ryan Liu" userId="0e6b04e675fb75c6" providerId="LiveId" clId="{8A5FA7EC-1447-41BE-A905-38F6D1BF2529}" dt="2024-06-03T19:59:03.608" v="7"/>
          <ac:picMkLst>
            <pc:docMk/>
            <pc:sldMk cId="321917833" sldId="4569"/>
            <ac:picMk id="3" creationId="{DDD2A27F-F325-A539-77CF-37585177B0D7}"/>
          </ac:picMkLst>
        </pc:picChg>
      </pc:sldChg>
      <pc:sldChg chg="addSp delSp modSp new mod setBg">
        <pc:chgData name="Ryan Liu" userId="0e6b04e675fb75c6" providerId="LiveId" clId="{8A5FA7EC-1447-41BE-A905-38F6D1BF2529}" dt="2024-06-03T23:33:58.869" v="2481" actId="14100"/>
        <pc:sldMkLst>
          <pc:docMk/>
          <pc:sldMk cId="3405111948" sldId="4570"/>
        </pc:sldMkLst>
        <pc:spChg chg="mod">
          <ac:chgData name="Ryan Liu" userId="0e6b04e675fb75c6" providerId="LiveId" clId="{8A5FA7EC-1447-41BE-A905-38F6D1BF2529}" dt="2024-06-03T23:27:06.463" v="2433" actId="1076"/>
          <ac:spMkLst>
            <pc:docMk/>
            <pc:sldMk cId="3405111948" sldId="4570"/>
            <ac:spMk id="2" creationId="{5B941401-417A-B7E7-CAC1-C23B003E9993}"/>
          </ac:spMkLst>
        </pc:spChg>
        <pc:spChg chg="del">
          <ac:chgData name="Ryan Liu" userId="0e6b04e675fb75c6" providerId="LiveId" clId="{8A5FA7EC-1447-41BE-A905-38F6D1BF2529}" dt="2024-06-03T23:25:44.002" v="2425" actId="22"/>
          <ac:spMkLst>
            <pc:docMk/>
            <pc:sldMk cId="3405111948" sldId="4570"/>
            <ac:spMk id="3" creationId="{3D094C01-7A0D-55EF-9AD6-DEB4398D5CC4}"/>
          </ac:spMkLst>
        </pc:spChg>
        <pc:picChg chg="add mod">
          <ac:chgData name="Ryan Liu" userId="0e6b04e675fb75c6" providerId="LiveId" clId="{8A5FA7EC-1447-41BE-A905-38F6D1BF2529}" dt="2024-06-03T19:59:07.484" v="9"/>
          <ac:picMkLst>
            <pc:docMk/>
            <pc:sldMk cId="3405111948" sldId="4570"/>
            <ac:picMk id="4" creationId="{482CAD72-FB1A-4A53-ECD1-E873AC03B15D}"/>
          </ac:picMkLst>
        </pc:picChg>
        <pc:picChg chg="add mod ord modCrop">
          <ac:chgData name="Ryan Liu" userId="0e6b04e675fb75c6" providerId="LiveId" clId="{8A5FA7EC-1447-41BE-A905-38F6D1BF2529}" dt="2024-06-03T23:32:36.345" v="2476" actId="1076"/>
          <ac:picMkLst>
            <pc:docMk/>
            <pc:sldMk cId="3405111948" sldId="4570"/>
            <ac:picMk id="6" creationId="{45FE20EA-0F7B-BD1F-B0C4-3BCBFE1AB96F}"/>
          </ac:picMkLst>
        </pc:picChg>
        <pc:picChg chg="add del mod">
          <ac:chgData name="Ryan Liu" userId="0e6b04e675fb75c6" providerId="LiveId" clId="{8A5FA7EC-1447-41BE-A905-38F6D1BF2529}" dt="2024-06-03T23:27:00.040" v="2432" actId="478"/>
          <ac:picMkLst>
            <pc:docMk/>
            <pc:sldMk cId="3405111948" sldId="4570"/>
            <ac:picMk id="8" creationId="{AA5C5603-4B70-A87E-00A1-844341D773BF}"/>
          </ac:picMkLst>
        </pc:picChg>
        <pc:picChg chg="add mod">
          <ac:chgData name="Ryan Liu" userId="0e6b04e675fb75c6" providerId="LiveId" clId="{8A5FA7EC-1447-41BE-A905-38F6D1BF2529}" dt="2024-06-03T23:32:34.351" v="2475" actId="1076"/>
          <ac:picMkLst>
            <pc:docMk/>
            <pc:sldMk cId="3405111948" sldId="4570"/>
            <ac:picMk id="10" creationId="{B97B2147-D6E4-7989-1EE9-70A27A0533A0}"/>
          </ac:picMkLst>
        </pc:picChg>
        <pc:picChg chg="add mod">
          <ac:chgData name="Ryan Liu" userId="0e6b04e675fb75c6" providerId="LiveId" clId="{8A5FA7EC-1447-41BE-A905-38F6D1BF2529}" dt="2024-06-03T23:33:00.091" v="2478" actId="1076"/>
          <ac:picMkLst>
            <pc:docMk/>
            <pc:sldMk cId="3405111948" sldId="4570"/>
            <ac:picMk id="12" creationId="{A6AE12B6-22D6-23DC-FC65-2993E3ED7AE7}"/>
          </ac:picMkLst>
        </pc:picChg>
        <pc:picChg chg="add mod">
          <ac:chgData name="Ryan Liu" userId="0e6b04e675fb75c6" providerId="LiveId" clId="{8A5FA7EC-1447-41BE-A905-38F6D1BF2529}" dt="2024-06-03T23:33:58.869" v="2481" actId="14100"/>
          <ac:picMkLst>
            <pc:docMk/>
            <pc:sldMk cId="3405111948" sldId="4570"/>
            <ac:picMk id="14" creationId="{0B0084F7-17AA-BDE1-F483-591B0EDEACB8}"/>
          </ac:picMkLst>
        </pc:picChg>
      </pc:sldChg>
      <pc:sldChg chg="addSp delSp modSp new mod setBg modAnim">
        <pc:chgData name="Ryan Liu" userId="0e6b04e675fb75c6" providerId="LiveId" clId="{8A5FA7EC-1447-41BE-A905-38F6D1BF2529}" dt="2024-06-03T20:17:23.335" v="302" actId="1076"/>
        <pc:sldMkLst>
          <pc:docMk/>
          <pc:sldMk cId="981177127" sldId="4571"/>
        </pc:sldMkLst>
        <pc:spChg chg="mod">
          <ac:chgData name="Ryan Liu" userId="0e6b04e675fb75c6" providerId="LiveId" clId="{8A5FA7EC-1447-41BE-A905-38F6D1BF2529}" dt="2024-06-03T20:17:23.335" v="302" actId="1076"/>
          <ac:spMkLst>
            <pc:docMk/>
            <pc:sldMk cId="981177127" sldId="4571"/>
            <ac:spMk id="2" creationId="{179DFA15-1319-61E8-0528-07D1DD94C696}"/>
          </ac:spMkLst>
        </pc:spChg>
        <pc:spChg chg="add mod">
          <ac:chgData name="Ryan Liu" userId="0e6b04e675fb75c6" providerId="LiveId" clId="{8A5FA7EC-1447-41BE-A905-38F6D1BF2529}" dt="2024-06-03T20:17:11.885" v="300" actId="1076"/>
          <ac:spMkLst>
            <pc:docMk/>
            <pc:sldMk cId="981177127" sldId="4571"/>
            <ac:spMk id="5" creationId="{A26E196B-FAF4-55B5-7F31-7DE77443D25F}"/>
          </ac:spMkLst>
        </pc:spChg>
        <pc:spChg chg="add mod">
          <ac:chgData name="Ryan Liu" userId="0e6b04e675fb75c6" providerId="LiveId" clId="{8A5FA7EC-1447-41BE-A905-38F6D1BF2529}" dt="2024-06-03T20:17:16.553" v="301" actId="1076"/>
          <ac:spMkLst>
            <pc:docMk/>
            <pc:sldMk cId="981177127" sldId="4571"/>
            <ac:spMk id="6" creationId="{25C4983A-41EF-695C-CF27-8AD8B8D358EB}"/>
          </ac:spMkLst>
        </pc:spChg>
        <pc:spChg chg="add mod">
          <ac:chgData name="Ryan Liu" userId="0e6b04e675fb75c6" providerId="LiveId" clId="{8A5FA7EC-1447-41BE-A905-38F6D1BF2529}" dt="2024-06-03T20:13:43.082" v="273" actId="1076"/>
          <ac:spMkLst>
            <pc:docMk/>
            <pc:sldMk cId="981177127" sldId="4571"/>
            <ac:spMk id="7" creationId="{66672FDD-C5DF-363B-9B7C-6026FDA0FAD9}"/>
          </ac:spMkLst>
        </pc:spChg>
        <pc:spChg chg="add mod">
          <ac:chgData name="Ryan Liu" userId="0e6b04e675fb75c6" providerId="LiveId" clId="{8A5FA7EC-1447-41BE-A905-38F6D1BF2529}" dt="2024-06-03T20:13:39.337" v="272" actId="1076"/>
          <ac:spMkLst>
            <pc:docMk/>
            <pc:sldMk cId="981177127" sldId="4571"/>
            <ac:spMk id="8" creationId="{9E583BB8-744D-1BE9-7546-C0398567F7D8}"/>
          </ac:spMkLst>
        </pc:spChg>
        <pc:spChg chg="add mod">
          <ac:chgData name="Ryan Liu" userId="0e6b04e675fb75c6" providerId="LiveId" clId="{8A5FA7EC-1447-41BE-A905-38F6D1BF2529}" dt="2024-06-03T20:08:11.049" v="198" actId="1076"/>
          <ac:spMkLst>
            <pc:docMk/>
            <pc:sldMk cId="981177127" sldId="4571"/>
            <ac:spMk id="12" creationId="{D32D452F-3305-A697-0C8A-C0AEC3193BED}"/>
          </ac:spMkLst>
        </pc:spChg>
        <pc:spChg chg="add mod">
          <ac:chgData name="Ryan Liu" userId="0e6b04e675fb75c6" providerId="LiveId" clId="{8A5FA7EC-1447-41BE-A905-38F6D1BF2529}" dt="2024-06-03T20:14:52.318" v="284" actId="1076"/>
          <ac:spMkLst>
            <pc:docMk/>
            <pc:sldMk cId="981177127" sldId="4571"/>
            <ac:spMk id="16" creationId="{5C3BA052-FD10-8336-3EA1-16BCC1859415}"/>
          </ac:spMkLst>
        </pc:spChg>
        <pc:spChg chg="add mod">
          <ac:chgData name="Ryan Liu" userId="0e6b04e675fb75c6" providerId="LiveId" clId="{8A5FA7EC-1447-41BE-A905-38F6D1BF2529}" dt="2024-06-03T20:13:05.041" v="263" actId="1076"/>
          <ac:spMkLst>
            <pc:docMk/>
            <pc:sldMk cId="981177127" sldId="4571"/>
            <ac:spMk id="37" creationId="{AE77D331-A762-6BA1-CBD6-B59D8ACF325A}"/>
          </ac:spMkLst>
        </pc:spChg>
        <pc:picChg chg="add mod">
          <ac:chgData name="Ryan Liu" userId="0e6b04e675fb75c6" providerId="LiveId" clId="{8A5FA7EC-1447-41BE-A905-38F6D1BF2529}" dt="2024-06-03T19:59:05.838" v="8"/>
          <ac:picMkLst>
            <pc:docMk/>
            <pc:sldMk cId="981177127" sldId="4571"/>
            <ac:picMk id="4" creationId="{A8AC1E14-C137-C132-B1BE-10C697BABB3F}"/>
          </ac:picMkLst>
        </pc:picChg>
        <pc:cxnChg chg="add mod">
          <ac:chgData name="Ryan Liu" userId="0e6b04e675fb75c6" providerId="LiveId" clId="{8A5FA7EC-1447-41BE-A905-38F6D1BF2529}" dt="2024-06-03T20:17:11.885" v="300" actId="1076"/>
          <ac:cxnSpMkLst>
            <pc:docMk/>
            <pc:sldMk cId="981177127" sldId="4571"/>
            <ac:cxnSpMk id="10" creationId="{6D95304C-9362-491C-4518-0C334F9D7A29}"/>
          </ac:cxnSpMkLst>
        </pc:cxnChg>
        <pc:cxnChg chg="add mod">
          <ac:chgData name="Ryan Liu" userId="0e6b04e675fb75c6" providerId="LiveId" clId="{8A5FA7EC-1447-41BE-A905-38F6D1BF2529}" dt="2024-06-03T20:17:11.885" v="300" actId="1076"/>
          <ac:cxnSpMkLst>
            <pc:docMk/>
            <pc:sldMk cId="981177127" sldId="4571"/>
            <ac:cxnSpMk id="13" creationId="{8026B858-85CC-47FF-DD57-41EAE88263C1}"/>
          </ac:cxnSpMkLst>
        </pc:cxnChg>
        <pc:cxnChg chg="add mod">
          <ac:chgData name="Ryan Liu" userId="0e6b04e675fb75c6" providerId="LiveId" clId="{8A5FA7EC-1447-41BE-A905-38F6D1BF2529}" dt="2024-06-03T20:17:16.553" v="301" actId="1076"/>
          <ac:cxnSpMkLst>
            <pc:docMk/>
            <pc:sldMk cId="981177127" sldId="4571"/>
            <ac:cxnSpMk id="22" creationId="{F844E601-42D2-B399-6A02-684B6F61901F}"/>
          </ac:cxnSpMkLst>
        </pc:cxnChg>
        <pc:cxnChg chg="add mod">
          <ac:chgData name="Ryan Liu" userId="0e6b04e675fb75c6" providerId="LiveId" clId="{8A5FA7EC-1447-41BE-A905-38F6D1BF2529}" dt="2024-06-03T20:17:16.553" v="301" actId="1076"/>
          <ac:cxnSpMkLst>
            <pc:docMk/>
            <pc:sldMk cId="981177127" sldId="4571"/>
            <ac:cxnSpMk id="26" creationId="{7A353646-3D97-0347-7629-1DE85ED280B1}"/>
          </ac:cxnSpMkLst>
        </pc:cxnChg>
        <pc:cxnChg chg="add mod">
          <ac:chgData name="Ryan Liu" userId="0e6b04e675fb75c6" providerId="LiveId" clId="{8A5FA7EC-1447-41BE-A905-38F6D1BF2529}" dt="2024-06-03T20:17:16.553" v="301" actId="1076"/>
          <ac:cxnSpMkLst>
            <pc:docMk/>
            <pc:sldMk cId="981177127" sldId="4571"/>
            <ac:cxnSpMk id="28" creationId="{EA5D9BCF-D183-BB47-68B2-02ADBF430AB7}"/>
          </ac:cxnSpMkLst>
        </pc:cxnChg>
        <pc:cxnChg chg="add mod">
          <ac:chgData name="Ryan Liu" userId="0e6b04e675fb75c6" providerId="LiveId" clId="{8A5FA7EC-1447-41BE-A905-38F6D1BF2529}" dt="2024-06-03T20:17:11.885" v="300" actId="1076"/>
          <ac:cxnSpMkLst>
            <pc:docMk/>
            <pc:sldMk cId="981177127" sldId="4571"/>
            <ac:cxnSpMk id="30" creationId="{7BE4C436-6907-320A-2C01-4455CBE3FBD1}"/>
          </ac:cxnSpMkLst>
        </pc:cxnChg>
        <pc:cxnChg chg="add mod">
          <ac:chgData name="Ryan Liu" userId="0e6b04e675fb75c6" providerId="LiveId" clId="{8A5FA7EC-1447-41BE-A905-38F6D1BF2529}" dt="2024-06-03T20:17:16.553" v="301" actId="1076"/>
          <ac:cxnSpMkLst>
            <pc:docMk/>
            <pc:sldMk cId="981177127" sldId="4571"/>
            <ac:cxnSpMk id="32" creationId="{4F82DBD7-0991-D85B-1985-787F7669B87F}"/>
          </ac:cxnSpMkLst>
        </pc:cxnChg>
        <pc:cxnChg chg="add del mod">
          <ac:chgData name="Ryan Liu" userId="0e6b04e675fb75c6" providerId="LiveId" clId="{8A5FA7EC-1447-41BE-A905-38F6D1BF2529}" dt="2024-06-03T20:10:20.188" v="211" actId="478"/>
          <ac:cxnSpMkLst>
            <pc:docMk/>
            <pc:sldMk cId="981177127" sldId="4571"/>
            <ac:cxnSpMk id="34" creationId="{B2F255DA-4E81-C143-8998-9432BB54EA76}"/>
          </ac:cxnSpMkLst>
        </pc:cxnChg>
        <pc:cxnChg chg="add mod">
          <ac:chgData name="Ryan Liu" userId="0e6b04e675fb75c6" providerId="LiveId" clId="{8A5FA7EC-1447-41BE-A905-38F6D1BF2529}" dt="2024-06-03T20:14:52.318" v="284" actId="1076"/>
          <ac:cxnSpMkLst>
            <pc:docMk/>
            <pc:sldMk cId="981177127" sldId="4571"/>
            <ac:cxnSpMk id="36" creationId="{5D1F4F68-D94A-4D77-C6C4-A106EF359FFA}"/>
          </ac:cxnSpMkLst>
        </pc:cxnChg>
        <pc:cxnChg chg="add">
          <ac:chgData name="Ryan Liu" userId="0e6b04e675fb75c6" providerId="LiveId" clId="{8A5FA7EC-1447-41BE-A905-38F6D1BF2529}" dt="2024-06-03T20:15:20.175" v="285" actId="11529"/>
          <ac:cxnSpMkLst>
            <pc:docMk/>
            <pc:sldMk cId="981177127" sldId="4571"/>
            <ac:cxnSpMk id="58" creationId="{C845E76D-BA50-FACA-8CAB-F750B45FB7A3}"/>
          </ac:cxnSpMkLst>
        </pc:cxnChg>
        <pc:cxnChg chg="add">
          <ac:chgData name="Ryan Liu" userId="0e6b04e675fb75c6" providerId="LiveId" clId="{8A5FA7EC-1447-41BE-A905-38F6D1BF2529}" dt="2024-06-03T20:15:29.406" v="286" actId="11529"/>
          <ac:cxnSpMkLst>
            <pc:docMk/>
            <pc:sldMk cId="981177127" sldId="4571"/>
            <ac:cxnSpMk id="60" creationId="{6999D75D-EA00-437D-2BEC-F2EAD131B7B2}"/>
          </ac:cxnSpMkLst>
        </pc:cxnChg>
      </pc:sldChg>
      <pc:sldChg chg="modSp new mod setBg">
        <pc:chgData name="Ryan Liu" userId="0e6b04e675fb75c6" providerId="LiveId" clId="{8A5FA7EC-1447-41BE-A905-38F6D1BF2529}" dt="2024-06-03T20:50:50.738" v="2056" actId="1076"/>
        <pc:sldMkLst>
          <pc:docMk/>
          <pc:sldMk cId="2689763911" sldId="4572"/>
        </pc:sldMkLst>
        <pc:spChg chg="mod">
          <ac:chgData name="Ryan Liu" userId="0e6b04e675fb75c6" providerId="LiveId" clId="{8A5FA7EC-1447-41BE-A905-38F6D1BF2529}" dt="2024-06-03T20:50:50.738" v="2056" actId="1076"/>
          <ac:spMkLst>
            <pc:docMk/>
            <pc:sldMk cId="2689763911" sldId="4572"/>
            <ac:spMk id="2" creationId="{68BC60C0-47AA-16E3-5408-13DAA0028E6A}"/>
          </ac:spMkLst>
        </pc:spChg>
        <pc:spChg chg="mod">
          <ac:chgData name="Ryan Liu" userId="0e6b04e675fb75c6" providerId="LiveId" clId="{8A5FA7EC-1447-41BE-A905-38F6D1BF2529}" dt="2024-06-03T20:50:44.761" v="2055" actId="27636"/>
          <ac:spMkLst>
            <pc:docMk/>
            <pc:sldMk cId="2689763911" sldId="4572"/>
            <ac:spMk id="3" creationId="{3E298C7C-4F57-C510-6317-C64283C51534}"/>
          </ac:spMkLst>
        </pc:spChg>
      </pc:sldChg>
      <pc:sldChg chg="modSp new mod setBg">
        <pc:chgData name="Ryan Liu" userId="0e6b04e675fb75c6" providerId="LiveId" clId="{8A5FA7EC-1447-41BE-A905-38F6D1BF2529}" dt="2024-06-03T20:48:34.881" v="1906" actId="20577"/>
        <pc:sldMkLst>
          <pc:docMk/>
          <pc:sldMk cId="3943960633" sldId="4573"/>
        </pc:sldMkLst>
        <pc:spChg chg="mod">
          <ac:chgData name="Ryan Liu" userId="0e6b04e675fb75c6" providerId="LiveId" clId="{8A5FA7EC-1447-41BE-A905-38F6D1BF2529}" dt="2024-06-03T20:45:25.986" v="1554"/>
          <ac:spMkLst>
            <pc:docMk/>
            <pc:sldMk cId="3943960633" sldId="4573"/>
            <ac:spMk id="2" creationId="{C76BC66F-D387-227F-EF23-14BC007E59D5}"/>
          </ac:spMkLst>
        </pc:spChg>
        <pc:spChg chg="mod">
          <ac:chgData name="Ryan Liu" userId="0e6b04e675fb75c6" providerId="LiveId" clId="{8A5FA7EC-1447-41BE-A905-38F6D1BF2529}" dt="2024-06-03T20:48:34.881" v="1906" actId="20577"/>
          <ac:spMkLst>
            <pc:docMk/>
            <pc:sldMk cId="3943960633" sldId="4573"/>
            <ac:spMk id="3" creationId="{C493C7A0-2686-573B-1163-6C133A56AB95}"/>
          </ac:spMkLst>
        </pc:spChg>
      </pc:sldChg>
      <pc:sldChg chg="addSp delSp modSp new mod setBg">
        <pc:chgData name="Ryan Liu" userId="0e6b04e675fb75c6" providerId="LiveId" clId="{8A5FA7EC-1447-41BE-A905-38F6D1BF2529}" dt="2024-06-03T20:57:37.202" v="2125" actId="1076"/>
        <pc:sldMkLst>
          <pc:docMk/>
          <pc:sldMk cId="119727315" sldId="4574"/>
        </pc:sldMkLst>
        <pc:spChg chg="mod">
          <ac:chgData name="Ryan Liu" userId="0e6b04e675fb75c6" providerId="LiveId" clId="{8A5FA7EC-1447-41BE-A905-38F6D1BF2529}" dt="2024-06-03T20:51:31.070" v="2079" actId="20577"/>
          <ac:spMkLst>
            <pc:docMk/>
            <pc:sldMk cId="119727315" sldId="4574"/>
            <ac:spMk id="2" creationId="{7F4658F7-D654-0E0B-2273-3AAFDEBFC4DE}"/>
          </ac:spMkLst>
        </pc:spChg>
        <pc:spChg chg="del">
          <ac:chgData name="Ryan Liu" userId="0e6b04e675fb75c6" providerId="LiveId" clId="{8A5FA7EC-1447-41BE-A905-38F6D1BF2529}" dt="2024-06-03T20:52:16.673" v="2080" actId="1032"/>
          <ac:spMkLst>
            <pc:docMk/>
            <pc:sldMk cId="119727315" sldId="4574"/>
            <ac:spMk id="3" creationId="{5FF7160D-CD18-1B72-B161-8CAD51FDD314}"/>
          </ac:spMkLst>
        </pc:spChg>
        <pc:graphicFrameChg chg="add mod modGraphic">
          <ac:chgData name="Ryan Liu" userId="0e6b04e675fb75c6" providerId="LiveId" clId="{8A5FA7EC-1447-41BE-A905-38F6D1BF2529}" dt="2024-06-03T20:52:59.775" v="2121" actId="14100"/>
          <ac:graphicFrameMkLst>
            <pc:docMk/>
            <pc:sldMk cId="119727315" sldId="4574"/>
            <ac:graphicFrameMk id="4" creationId="{29F26FB7-0502-7DED-6DAF-6B00B0BFD4C2}"/>
          </ac:graphicFrameMkLst>
        </pc:graphicFrameChg>
        <pc:picChg chg="add mod">
          <ac:chgData name="Ryan Liu" userId="0e6b04e675fb75c6" providerId="LiveId" clId="{8A5FA7EC-1447-41BE-A905-38F6D1BF2529}" dt="2024-06-03T20:57:37.202" v="2125" actId="1076"/>
          <ac:picMkLst>
            <pc:docMk/>
            <pc:sldMk cId="119727315" sldId="4574"/>
            <ac:picMk id="6" creationId="{E56FE563-75A1-BA06-8C9A-CE8B1389EE21}"/>
          </ac:picMkLst>
        </pc:picChg>
      </pc:sldChg>
      <pc:sldChg chg="addSp delSp modSp new mod setBg modAnim">
        <pc:chgData name="Ryan Liu" userId="0e6b04e675fb75c6" providerId="LiveId" clId="{8A5FA7EC-1447-41BE-A905-38F6D1BF2529}" dt="2024-06-03T23:27:59.475" v="2441"/>
        <pc:sldMkLst>
          <pc:docMk/>
          <pc:sldMk cId="3608837294" sldId="4575"/>
        </pc:sldMkLst>
        <pc:spChg chg="mod">
          <ac:chgData name="Ryan Liu" userId="0e6b04e675fb75c6" providerId="LiveId" clId="{8A5FA7EC-1447-41BE-A905-38F6D1BF2529}" dt="2024-06-03T23:24:36.771" v="2422" actId="26606"/>
          <ac:spMkLst>
            <pc:docMk/>
            <pc:sldMk cId="3608837294" sldId="4575"/>
            <ac:spMk id="2" creationId="{3F16B414-360A-2697-2F2A-A179E2B9ECCB}"/>
          </ac:spMkLst>
        </pc:spChg>
        <pc:spChg chg="del mod">
          <ac:chgData name="Ryan Liu" userId="0e6b04e675fb75c6" providerId="LiveId" clId="{8A5FA7EC-1447-41BE-A905-38F6D1BF2529}" dt="2024-06-03T23:24:36.771" v="2422" actId="26606"/>
          <ac:spMkLst>
            <pc:docMk/>
            <pc:sldMk cId="3608837294" sldId="4575"/>
            <ac:spMk id="3" creationId="{4D48E13F-227D-0853-FE30-45CF9EDD7659}"/>
          </ac:spMkLst>
        </pc:spChg>
        <pc:graphicFrameChg chg="add">
          <ac:chgData name="Ryan Liu" userId="0e6b04e675fb75c6" providerId="LiveId" clId="{8A5FA7EC-1447-41BE-A905-38F6D1BF2529}" dt="2024-06-03T23:24:36.771" v="2422" actId="26606"/>
          <ac:graphicFrameMkLst>
            <pc:docMk/>
            <pc:sldMk cId="3608837294" sldId="4575"/>
            <ac:graphicFrameMk id="5" creationId="{24E1A564-CD42-0454-68BA-535E58C1AAA4}"/>
          </ac:graphicFrameMkLst>
        </pc:graphicFrameChg>
      </pc:sldChg>
      <pc:sldChg chg="addSp delSp modSp new mod setBg">
        <pc:chgData name="Ryan Liu" userId="0e6b04e675fb75c6" providerId="LiveId" clId="{8A5FA7EC-1447-41BE-A905-38F6D1BF2529}" dt="2024-06-03T23:35:04.926" v="2483" actId="1076"/>
        <pc:sldMkLst>
          <pc:docMk/>
          <pc:sldMk cId="897675528" sldId="4576"/>
        </pc:sldMkLst>
        <pc:spChg chg="mod">
          <ac:chgData name="Ryan Liu" userId="0e6b04e675fb75c6" providerId="LiveId" clId="{8A5FA7EC-1447-41BE-A905-38F6D1BF2529}" dt="2024-06-03T23:29:25.679" v="2455" actId="20577"/>
          <ac:spMkLst>
            <pc:docMk/>
            <pc:sldMk cId="897675528" sldId="4576"/>
            <ac:spMk id="2" creationId="{43408BE9-28C4-8ED5-C801-C95726F53A7E}"/>
          </ac:spMkLst>
        </pc:spChg>
        <pc:spChg chg="del">
          <ac:chgData name="Ryan Liu" userId="0e6b04e675fb75c6" providerId="LiveId" clId="{8A5FA7EC-1447-41BE-A905-38F6D1BF2529}" dt="2024-06-03T23:30:11.685" v="2457" actId="22"/>
          <ac:spMkLst>
            <pc:docMk/>
            <pc:sldMk cId="897675528" sldId="4576"/>
            <ac:spMk id="3" creationId="{D187BDCF-6EF9-7581-3A92-8FE91473628D}"/>
          </ac:spMkLst>
        </pc:spChg>
        <pc:picChg chg="add mod ord">
          <ac:chgData name="Ryan Liu" userId="0e6b04e675fb75c6" providerId="LiveId" clId="{8A5FA7EC-1447-41BE-A905-38F6D1BF2529}" dt="2024-06-03T23:32:11.489" v="2468" actId="1076"/>
          <ac:picMkLst>
            <pc:docMk/>
            <pc:sldMk cId="897675528" sldId="4576"/>
            <ac:picMk id="5" creationId="{46FB7005-9BF9-693F-CC77-A35047706099}"/>
          </ac:picMkLst>
        </pc:picChg>
        <pc:picChg chg="add mod">
          <ac:chgData name="Ryan Liu" userId="0e6b04e675fb75c6" providerId="LiveId" clId="{8A5FA7EC-1447-41BE-A905-38F6D1BF2529}" dt="2024-06-03T23:32:13.688" v="2469" actId="1076"/>
          <ac:picMkLst>
            <pc:docMk/>
            <pc:sldMk cId="897675528" sldId="4576"/>
            <ac:picMk id="7" creationId="{B82B5999-6035-9838-C855-4E2E46C57000}"/>
          </ac:picMkLst>
        </pc:picChg>
        <pc:picChg chg="add mod">
          <ac:chgData name="Ryan Liu" userId="0e6b04e675fb75c6" providerId="LiveId" clId="{8A5FA7EC-1447-41BE-A905-38F6D1BF2529}" dt="2024-06-03T23:35:04.926" v="2483" actId="1076"/>
          <ac:picMkLst>
            <pc:docMk/>
            <pc:sldMk cId="897675528" sldId="4576"/>
            <ac:picMk id="9" creationId="{93B8523B-BDA5-0525-CE8E-6E922FFF6C01}"/>
          </ac:picMkLst>
        </pc:picChg>
      </pc:sldChg>
      <pc:sldChg chg="modSp new mod ord setBg">
        <pc:chgData name="Ryan Liu" userId="0e6b04e675fb75c6" providerId="LiveId" clId="{8A5FA7EC-1447-41BE-A905-38F6D1BF2529}" dt="2024-06-03T23:46:04.172" v="2563"/>
        <pc:sldMkLst>
          <pc:docMk/>
          <pc:sldMk cId="3127944099" sldId="4577"/>
        </pc:sldMkLst>
        <pc:spChg chg="mod">
          <ac:chgData name="Ryan Liu" userId="0e6b04e675fb75c6" providerId="LiveId" clId="{8A5FA7EC-1447-41BE-A905-38F6D1BF2529}" dt="2024-06-03T23:39:43.792" v="2494" actId="20577"/>
          <ac:spMkLst>
            <pc:docMk/>
            <pc:sldMk cId="3127944099" sldId="4577"/>
            <ac:spMk id="2" creationId="{22A43314-3268-CAA5-A01D-662DEB5AEF32}"/>
          </ac:spMkLst>
        </pc:spChg>
        <pc:spChg chg="mod">
          <ac:chgData name="Ryan Liu" userId="0e6b04e675fb75c6" providerId="LiveId" clId="{8A5FA7EC-1447-41BE-A905-38F6D1BF2529}" dt="2024-06-03T23:45:05.525" v="2560" actId="207"/>
          <ac:spMkLst>
            <pc:docMk/>
            <pc:sldMk cId="3127944099" sldId="4577"/>
            <ac:spMk id="3" creationId="{AEFCEEC6-4395-D9C9-44C2-A367CD155DFA}"/>
          </ac:spMkLst>
        </pc:spChg>
      </pc:sldChg>
      <pc:sldChg chg="addSp delSp modSp new mod setBg">
        <pc:chgData name="Ryan Liu" userId="0e6b04e675fb75c6" providerId="LiveId" clId="{8A5FA7EC-1447-41BE-A905-38F6D1BF2529}" dt="2024-06-03T23:47:22.133" v="2599" actId="1076"/>
        <pc:sldMkLst>
          <pc:docMk/>
          <pc:sldMk cId="2216421416" sldId="4578"/>
        </pc:sldMkLst>
        <pc:spChg chg="mod">
          <ac:chgData name="Ryan Liu" userId="0e6b04e675fb75c6" providerId="LiveId" clId="{8A5FA7EC-1447-41BE-A905-38F6D1BF2529}" dt="2024-06-03T23:47:20.299" v="2598" actId="14100"/>
          <ac:spMkLst>
            <pc:docMk/>
            <pc:sldMk cId="2216421416" sldId="4578"/>
            <ac:spMk id="2" creationId="{18D4E04B-E1CE-B835-94A6-00B834C4574E}"/>
          </ac:spMkLst>
        </pc:spChg>
        <pc:spChg chg="del">
          <ac:chgData name="Ryan Liu" userId="0e6b04e675fb75c6" providerId="LiveId" clId="{8A5FA7EC-1447-41BE-A905-38F6D1BF2529}" dt="2024-06-03T23:46:38.906" v="2566" actId="22"/>
          <ac:spMkLst>
            <pc:docMk/>
            <pc:sldMk cId="2216421416" sldId="4578"/>
            <ac:spMk id="3" creationId="{0053C927-B5B5-FF89-667C-0E9A345F959B}"/>
          </ac:spMkLst>
        </pc:spChg>
        <pc:picChg chg="add mod ord modCrop">
          <ac:chgData name="Ryan Liu" userId="0e6b04e675fb75c6" providerId="LiveId" clId="{8A5FA7EC-1447-41BE-A905-38F6D1BF2529}" dt="2024-06-03T23:47:22.133" v="2599" actId="1076"/>
          <ac:picMkLst>
            <pc:docMk/>
            <pc:sldMk cId="2216421416" sldId="4578"/>
            <ac:picMk id="5" creationId="{E4500848-0742-E3A4-B2DF-647DE8815084}"/>
          </ac:picMkLst>
        </pc:picChg>
      </pc:sldChg>
      <pc:sldChg chg="new del">
        <pc:chgData name="Ryan Liu" userId="0e6b04e675fb75c6" providerId="LiveId" clId="{8A5FA7EC-1447-41BE-A905-38F6D1BF2529}" dt="2024-06-03T23:58:18.336" v="2733" actId="47"/>
        <pc:sldMkLst>
          <pc:docMk/>
          <pc:sldMk cId="3846052983" sldId="4579"/>
        </pc:sldMkLst>
      </pc:sldChg>
      <pc:sldChg chg="modSp new mod setBg">
        <pc:chgData name="Ryan Liu" userId="0e6b04e675fb75c6" providerId="LiveId" clId="{8A5FA7EC-1447-41BE-A905-38F6D1BF2529}" dt="2024-06-03T23:55:44.465" v="2652" actId="27636"/>
        <pc:sldMkLst>
          <pc:docMk/>
          <pc:sldMk cId="2130624306" sldId="4580"/>
        </pc:sldMkLst>
        <pc:spChg chg="mod">
          <ac:chgData name="Ryan Liu" userId="0e6b04e675fb75c6" providerId="LiveId" clId="{8A5FA7EC-1447-41BE-A905-38F6D1BF2529}" dt="2024-06-03T23:50:28.953" v="2617" actId="20577"/>
          <ac:spMkLst>
            <pc:docMk/>
            <pc:sldMk cId="2130624306" sldId="4580"/>
            <ac:spMk id="2" creationId="{D452FF66-8D37-0573-86AC-B248CFA923E0}"/>
          </ac:spMkLst>
        </pc:spChg>
        <pc:spChg chg="mod">
          <ac:chgData name="Ryan Liu" userId="0e6b04e675fb75c6" providerId="LiveId" clId="{8A5FA7EC-1447-41BE-A905-38F6D1BF2529}" dt="2024-06-03T23:55:44.465" v="2652" actId="27636"/>
          <ac:spMkLst>
            <pc:docMk/>
            <pc:sldMk cId="2130624306" sldId="4580"/>
            <ac:spMk id="3" creationId="{CBBEA034-7807-3E7D-7A63-0831843ABCEE}"/>
          </ac:spMkLst>
        </pc:spChg>
      </pc:sldChg>
      <pc:sldChg chg="addSp delSp modSp new mod setBg">
        <pc:chgData name="Ryan Liu" userId="0e6b04e675fb75c6" providerId="LiveId" clId="{8A5FA7EC-1447-41BE-A905-38F6D1BF2529}" dt="2024-06-04T02:28:45.211" v="2736" actId="1076"/>
        <pc:sldMkLst>
          <pc:docMk/>
          <pc:sldMk cId="2633978973" sldId="4581"/>
        </pc:sldMkLst>
        <pc:spChg chg="mod">
          <ac:chgData name="Ryan Liu" userId="0e6b04e675fb75c6" providerId="LiveId" clId="{8A5FA7EC-1447-41BE-A905-38F6D1BF2529}" dt="2024-06-04T02:28:45.211" v="2736" actId="1076"/>
          <ac:spMkLst>
            <pc:docMk/>
            <pc:sldMk cId="2633978973" sldId="4581"/>
            <ac:spMk id="2" creationId="{6A95E894-A3C1-F042-9569-9FE7F2DA6FF8}"/>
          </ac:spMkLst>
        </pc:spChg>
        <pc:spChg chg="del">
          <ac:chgData name="Ryan Liu" userId="0e6b04e675fb75c6" providerId="LiveId" clId="{8A5FA7EC-1447-41BE-A905-38F6D1BF2529}" dt="2024-06-03T23:55:55.488" v="2654" actId="22"/>
          <ac:spMkLst>
            <pc:docMk/>
            <pc:sldMk cId="2633978973" sldId="4581"/>
            <ac:spMk id="3" creationId="{B1ECD29C-3DAB-443E-D8CD-E24C2CD82A2D}"/>
          </ac:spMkLst>
        </pc:spChg>
        <pc:picChg chg="add mod ord">
          <ac:chgData name="Ryan Liu" userId="0e6b04e675fb75c6" providerId="LiveId" clId="{8A5FA7EC-1447-41BE-A905-38F6D1BF2529}" dt="2024-06-04T02:28:42.275" v="2735" actId="14100"/>
          <ac:picMkLst>
            <pc:docMk/>
            <pc:sldMk cId="2633978973" sldId="4581"/>
            <ac:picMk id="5" creationId="{BAE6B358-65B7-D438-8D06-9EBF187C2717}"/>
          </ac:picMkLst>
        </pc:picChg>
      </pc:sldChg>
      <pc:sldChg chg="addSp delSp modSp new mod setBg">
        <pc:chgData name="Ryan Liu" userId="0e6b04e675fb75c6" providerId="LiveId" clId="{8A5FA7EC-1447-41BE-A905-38F6D1BF2529}" dt="2024-06-04T02:28:53.661" v="2738" actId="14100"/>
        <pc:sldMkLst>
          <pc:docMk/>
          <pc:sldMk cId="3148206965" sldId="4582"/>
        </pc:sldMkLst>
        <pc:spChg chg="mod">
          <ac:chgData name="Ryan Liu" userId="0e6b04e675fb75c6" providerId="LiveId" clId="{8A5FA7EC-1447-41BE-A905-38F6D1BF2529}" dt="2024-06-03T23:57:49.385" v="2730" actId="14100"/>
          <ac:spMkLst>
            <pc:docMk/>
            <pc:sldMk cId="3148206965" sldId="4582"/>
            <ac:spMk id="2" creationId="{B3867B77-1C11-5F9C-1D89-051FF8FF31BC}"/>
          </ac:spMkLst>
        </pc:spChg>
        <pc:spChg chg="del">
          <ac:chgData name="Ryan Liu" userId="0e6b04e675fb75c6" providerId="LiveId" clId="{8A5FA7EC-1447-41BE-A905-38F6D1BF2529}" dt="2024-06-03T23:57:36.742" v="2725" actId="22"/>
          <ac:spMkLst>
            <pc:docMk/>
            <pc:sldMk cId="3148206965" sldId="4582"/>
            <ac:spMk id="3" creationId="{4DA0D169-5A08-BD3A-934B-90EC6C5C3B04}"/>
          </ac:spMkLst>
        </pc:spChg>
        <pc:picChg chg="add mod ord">
          <ac:chgData name="Ryan Liu" userId="0e6b04e675fb75c6" providerId="LiveId" clId="{8A5FA7EC-1447-41BE-A905-38F6D1BF2529}" dt="2024-06-04T02:28:53.661" v="2738" actId="14100"/>
          <ac:picMkLst>
            <pc:docMk/>
            <pc:sldMk cId="3148206965" sldId="4582"/>
            <ac:picMk id="5" creationId="{16100BB5-69B7-0226-8FAB-7B1D671170F7}"/>
          </ac:picMkLst>
        </pc:picChg>
      </pc:sldChg>
    </pc:docChg>
  </pc:docChgLst>
  <pc:docChgLst>
    <pc:chgData clId="Web-{52E6D772-8F44-4EEC-9EEF-9786A1F6CF16}"/>
    <pc:docChg chg="modSld">
      <pc:chgData name="" userId="" providerId="" clId="Web-{52E6D772-8F44-4EEC-9EEF-9786A1F6CF16}" dt="2024-06-17T22:28:11.201" v="3" actId="20577"/>
      <pc:docMkLst>
        <pc:docMk/>
      </pc:docMkLst>
      <pc:sldChg chg="modSp">
        <pc:chgData name="" userId="" providerId="" clId="Web-{52E6D772-8F44-4EEC-9EEF-9786A1F6CF16}" dt="2024-06-17T22:28:11.201" v="3" actId="20577"/>
        <pc:sldMkLst>
          <pc:docMk/>
          <pc:sldMk cId="2265184079" sldId="256"/>
        </pc:sldMkLst>
        <pc:spChg chg="mod">
          <ac:chgData name="" userId="" providerId="" clId="Web-{52E6D772-8F44-4EEC-9EEF-9786A1F6CF16}" dt="2024-06-17T22:28:11.201" v="3" actId="20577"/>
          <ac:spMkLst>
            <pc:docMk/>
            <pc:sldMk cId="2265184079" sldId="256"/>
            <ac:spMk id="2" creationId="{3651BF6C-46A0-7A63-2B0B-F85C0CE61B84}"/>
          </ac:spMkLst>
        </pc:spChg>
      </pc:sldChg>
    </pc:docChg>
  </pc:docChgLst>
  <pc:docChgLst>
    <pc:chgData name="Ryan Liu" userId="0e6b04e675fb75c6" providerId="Windows Live" clId="Web-{7353DA4B-8B73-4867-BB52-BBC61241B810}"/>
    <pc:docChg chg="addSld delSld">
      <pc:chgData name="Ryan Liu" userId="0e6b04e675fb75c6" providerId="Windows Live" clId="Web-{7353DA4B-8B73-4867-BB52-BBC61241B810}" dt="2024-06-10T22:05:39.373" v="1"/>
      <pc:docMkLst>
        <pc:docMk/>
      </pc:docMkLst>
      <pc:sldChg chg="new del">
        <pc:chgData name="Ryan Liu" userId="0e6b04e675fb75c6" providerId="Windows Live" clId="Web-{7353DA4B-8B73-4867-BB52-BBC61241B810}" dt="2024-06-10T22:05:39.373" v="1"/>
        <pc:sldMkLst>
          <pc:docMk/>
          <pc:sldMk cId="1503664568" sldId="4583"/>
        </pc:sldMkLst>
      </pc:sldChg>
    </pc:docChg>
  </pc:docChgLst>
  <pc:docChgLst>
    <pc:chgData name="Ryan Liu" userId="0e6b04e675fb75c6" providerId="Windows Live" clId="Web-{B929554A-53DF-4781-9973-40405DF4BBBE}"/>
    <pc:docChg chg="addSld modSld">
      <pc:chgData name="Ryan Liu" userId="0e6b04e675fb75c6" providerId="Windows Live" clId="Web-{B929554A-53DF-4781-9973-40405DF4BBBE}" dt="2024-06-10T22:12:42.887" v="20"/>
      <pc:docMkLst>
        <pc:docMk/>
      </pc:docMkLst>
      <pc:sldChg chg="modSp">
        <pc:chgData name="Ryan Liu" userId="0e6b04e675fb75c6" providerId="Windows Live" clId="Web-{B929554A-53DF-4781-9973-40405DF4BBBE}" dt="2024-06-10T22:12:27.793" v="19" actId="20577"/>
        <pc:sldMkLst>
          <pc:docMk/>
          <pc:sldMk cId="2265184079" sldId="256"/>
        </pc:sldMkLst>
        <pc:spChg chg="mod">
          <ac:chgData name="Ryan Liu" userId="0e6b04e675fb75c6" providerId="Windows Live" clId="Web-{B929554A-53DF-4781-9973-40405DF4BBBE}" dt="2024-06-10T22:12:24.043" v="18" actId="20577"/>
          <ac:spMkLst>
            <pc:docMk/>
            <pc:sldMk cId="2265184079" sldId="256"/>
            <ac:spMk id="2" creationId="{3651BF6C-46A0-7A63-2B0B-F85C0CE61B84}"/>
          </ac:spMkLst>
        </pc:spChg>
        <pc:spChg chg="mod">
          <ac:chgData name="Ryan Liu" userId="0e6b04e675fb75c6" providerId="Windows Live" clId="Web-{B929554A-53DF-4781-9973-40405DF4BBBE}" dt="2024-06-10T22:12:27.793" v="19" actId="20577"/>
          <ac:spMkLst>
            <pc:docMk/>
            <pc:sldMk cId="2265184079" sldId="256"/>
            <ac:spMk id="3" creationId="{BF758FD3-10DE-E4CE-C4FD-36D71C6F3E76}"/>
          </ac:spMkLst>
        </pc:spChg>
      </pc:sldChg>
      <pc:sldChg chg="add replId">
        <pc:chgData name="Ryan Liu" userId="0e6b04e675fb75c6" providerId="Windows Live" clId="Web-{B929554A-53DF-4781-9973-40405DF4BBBE}" dt="2024-06-10T22:12:42.887" v="20"/>
        <pc:sldMkLst>
          <pc:docMk/>
          <pc:sldMk cId="805369942" sldId="4583"/>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84DA70-C731-4C70-880D-CCD4705E623C}" type="datetime1">
              <a:rPr lang="en-US" smtClean="0"/>
              <a:t>6/17/2024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77414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6/17/2024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6877223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6/17/2024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2644402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6/17/2024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3298098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6/17/2024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8981549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2D6E202-B606-4609-B914-27C9371A1F6D}" type="datetime1">
              <a:rPr lang="en-US" smtClean="0"/>
              <a:t>6/17/2024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6738971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2D6E202-B606-4609-B914-27C9371A1F6D}" type="datetime1">
              <a:rPr lang="en-US" smtClean="0"/>
              <a:t>6/17/2024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25388932"/>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6/17/2024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08644416"/>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6/17/2024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06602986"/>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D2E57-028A-188C-FFA1-5F05BEF1E1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671888-AADD-7DF9-36CB-3C3A994276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1D4F59-EDF4-E421-7E33-0EB3CBDE94E0}"/>
              </a:ext>
            </a:extLst>
          </p:cNvPr>
          <p:cNvSpPr>
            <a:spLocks noGrp="1"/>
          </p:cNvSpPr>
          <p:nvPr>
            <p:ph type="dt" sz="half" idx="10"/>
          </p:nvPr>
        </p:nvSpPr>
        <p:spPr/>
        <p:txBody>
          <a:bodyPr/>
          <a:lstStyle/>
          <a:p>
            <a:fld id="{BFCA96F0-8532-4DB1-A115-A5A95256843A}" type="datetimeFigureOut">
              <a:rPr lang="en-US" smtClean="0"/>
              <a:t>6/17/2024</a:t>
            </a:fld>
            <a:endParaRPr lang="en-US"/>
          </a:p>
        </p:txBody>
      </p:sp>
      <p:sp>
        <p:nvSpPr>
          <p:cNvPr id="5" name="Footer Placeholder 4">
            <a:extLst>
              <a:ext uri="{FF2B5EF4-FFF2-40B4-BE49-F238E27FC236}">
                <a16:creationId xmlns:a16="http://schemas.microsoft.com/office/drawing/2014/main" id="{A2D924AD-643A-1CF9-9315-86F3367013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B836C9-B1B9-FAB9-238B-3B44B44E301D}"/>
              </a:ext>
            </a:extLst>
          </p:cNvPr>
          <p:cNvSpPr>
            <a:spLocks noGrp="1"/>
          </p:cNvSpPr>
          <p:nvPr>
            <p:ph type="sldNum" sz="quarter" idx="12"/>
          </p:nvPr>
        </p:nvSpPr>
        <p:spPr/>
        <p:txBody>
          <a:bodyPr/>
          <a:lstStyle/>
          <a:p>
            <a:fld id="{84B1C196-E72C-4E6F-98D8-04B079EBF10C}" type="slidenum">
              <a:rPr lang="en-US" smtClean="0"/>
              <a:t>‹#›</a:t>
            </a:fld>
            <a:endParaRPr lang="en-US"/>
          </a:p>
        </p:txBody>
      </p:sp>
    </p:spTree>
    <p:extLst>
      <p:ext uri="{BB962C8B-B14F-4D97-AF65-F5344CB8AC3E}">
        <p14:creationId xmlns:p14="http://schemas.microsoft.com/office/powerpoint/2010/main" val="659491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1_Picture with Content">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274C8CE4-6594-4434-AA7B-C5DDAFBE02A0}" type="datetime1">
              <a:rPr lang="en-US" smtClean="0"/>
              <a:t>6/17/2024</a:t>
            </a:fld>
            <a:endParaRPr lang="en-US"/>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lvl1pPr>
              <a:defRPr/>
            </a:lvl1pPr>
          </a:lstStyle>
          <a:p>
            <a:r>
              <a:rPr lang="en-US"/>
              <a:t>Education Planning</a:t>
            </a:r>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a:p>
        </p:txBody>
      </p:sp>
      <p:sp>
        <p:nvSpPr>
          <p:cNvPr id="12" name="Picture Placeholder 5">
            <a:extLst>
              <a:ext uri="{FF2B5EF4-FFF2-40B4-BE49-F238E27FC236}">
                <a16:creationId xmlns:a16="http://schemas.microsoft.com/office/drawing/2014/main" id="{7BF857FE-9EDF-40AC-A282-858EC0C2C6A7}"/>
              </a:ext>
            </a:extLst>
          </p:cNvPr>
          <p:cNvSpPr>
            <a:spLocks noGrp="1"/>
          </p:cNvSpPr>
          <p:nvPr>
            <p:ph type="pic" sz="quarter" idx="13"/>
          </p:nvPr>
        </p:nvSpPr>
        <p:spPr>
          <a:xfrm>
            <a:off x="0" y="0"/>
            <a:ext cx="12192000" cy="6408000"/>
          </a:xfrm>
        </p:spPr>
        <p:txBody>
          <a:bodyPr anchor="ctr" anchorCtr="0">
            <a:normAutofit/>
          </a:bodyPr>
          <a:lstStyle>
            <a:lvl1pPr algn="ctr">
              <a:defRPr sz="1600"/>
            </a:lvl1pPr>
          </a:lstStyle>
          <a:p>
            <a:r>
              <a:rPr lang="en-US"/>
              <a:t>Click icon to add picture</a:t>
            </a:r>
            <a:endParaRPr lang="ru-RU"/>
          </a:p>
        </p:txBody>
      </p:sp>
      <p:sp>
        <p:nvSpPr>
          <p:cNvPr id="13" name="Title 7">
            <a:extLst>
              <a:ext uri="{FF2B5EF4-FFF2-40B4-BE49-F238E27FC236}">
                <a16:creationId xmlns:a16="http://schemas.microsoft.com/office/drawing/2014/main" id="{8BBD3378-DD0B-4070-88AA-07DEEA1B7A80}"/>
              </a:ext>
            </a:extLst>
          </p:cNvPr>
          <p:cNvSpPr>
            <a:spLocks noGrp="1"/>
          </p:cNvSpPr>
          <p:nvPr>
            <p:ph type="title"/>
          </p:nvPr>
        </p:nvSpPr>
        <p:spPr>
          <a:xfrm>
            <a:off x="0" y="0"/>
            <a:ext cx="12192000" cy="1296537"/>
          </a:xfrm>
          <a:solidFill>
            <a:schemeClr val="accent1">
              <a:lumMod val="40000"/>
              <a:lumOff val="60000"/>
              <a:alpha val="50000"/>
            </a:schemeClr>
          </a:solidFill>
        </p:spPr>
        <p:txBody>
          <a:bodyPr lIns="684000" tIns="108000" anchor="ctr" anchorCtr="0">
            <a:normAutofit/>
          </a:bodyPr>
          <a:lstStyle>
            <a:lvl1pPr>
              <a:defRPr sz="3600"/>
            </a:lvl1pPr>
          </a:lstStyle>
          <a:p>
            <a:r>
              <a:rPr lang="en-US"/>
              <a:t>Click to edit Master title style</a:t>
            </a:r>
          </a:p>
        </p:txBody>
      </p:sp>
      <p:sp>
        <p:nvSpPr>
          <p:cNvPr id="14" name="Content Placeholder 2">
            <a:extLst>
              <a:ext uri="{FF2B5EF4-FFF2-40B4-BE49-F238E27FC236}">
                <a16:creationId xmlns:a16="http://schemas.microsoft.com/office/drawing/2014/main" id="{B8349DBD-05C9-497A-BAB7-08CE307FB98A}"/>
              </a:ext>
            </a:extLst>
          </p:cNvPr>
          <p:cNvSpPr>
            <a:spLocks noGrp="1"/>
          </p:cNvSpPr>
          <p:nvPr>
            <p:ph sz="half" idx="1"/>
          </p:nvPr>
        </p:nvSpPr>
        <p:spPr>
          <a:xfrm>
            <a:off x="747981" y="1812759"/>
            <a:ext cx="10905457" cy="408841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6" name="Straight Connector 15">
            <a:extLst>
              <a:ext uri="{FF2B5EF4-FFF2-40B4-BE49-F238E27FC236}">
                <a16:creationId xmlns:a16="http://schemas.microsoft.com/office/drawing/2014/main" id="{8B0AF26B-41C3-4BBB-A8E9-8EAB965C6D7A}"/>
              </a:ext>
            </a:extLst>
          </p:cNvPr>
          <p:cNvCxnSpPr/>
          <p:nvPr userDrawn="1"/>
        </p:nvCxnSpPr>
        <p:spPr>
          <a:xfrm>
            <a:off x="-600" y="1283417"/>
            <a:ext cx="121932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8798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6/17/2024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114002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69AF7-7BEB-44E4-9852-375E34362B5B}" type="datetime1">
              <a:rPr lang="en-US" smtClean="0"/>
              <a:t>6/17/2024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37139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D6E202-B606-4609-B914-27C9371A1F6D}" type="datetime1">
              <a:rPr lang="en-US" smtClean="0"/>
              <a:t>6/17/2024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9065946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6/17/2024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4961324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75B394-D9F9-4F0C-B15D-605F45CB9E9F}" type="datetime1">
              <a:rPr lang="en-US" smtClean="0"/>
              <a:t>6/17/2024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3760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39667345-2558-425A-8533-9BFDBCE15005}" type="datetime1">
              <a:rPr lang="en-US" smtClean="0"/>
              <a:t>6/17/2024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64063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6/17/2024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52315944"/>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07D986-8816-4272-A432-0437A28A9828}" type="datetime1">
              <a:rPr lang="en-US" smtClean="0"/>
              <a:t>6/17/2024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14014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1">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62D6E202-B606-4609-B914-27C9371A1F6D}" type="datetime1">
              <a:rPr lang="en-US" smtClean="0"/>
              <a:t>6/17/2024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3095355947"/>
      </p:ext>
    </p:extLst>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 id="2147483930" r:id="rId12"/>
    <p:sldLayoutId id="2147483931" r:id="rId13"/>
    <p:sldLayoutId id="2147483932" r:id="rId14"/>
    <p:sldLayoutId id="2147483933" r:id="rId15"/>
    <p:sldLayoutId id="2147483934" r:id="rId16"/>
    <p:sldLayoutId id="2147483935" r:id="rId17"/>
    <p:sldLayoutId id="2147483936" r:id="rId18"/>
    <p:sldLayoutId id="2147483937" r:id="rId19"/>
  </p:sldLayoutIdLst>
  <p:hf sldNum="0"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BF6C-46A0-7A63-2B0B-F85C0CE61B84}"/>
              </a:ext>
            </a:extLst>
          </p:cNvPr>
          <p:cNvSpPr>
            <a:spLocks noGrp="1"/>
          </p:cNvSpPr>
          <p:nvPr>
            <p:ph type="ctrTitle"/>
          </p:nvPr>
        </p:nvSpPr>
        <p:spPr>
          <a:xfrm>
            <a:off x="965201" y="772731"/>
            <a:ext cx="6255026" cy="5054008"/>
          </a:xfrm>
        </p:spPr>
        <p:txBody>
          <a:bodyPr anchor="ctr">
            <a:normAutofit/>
          </a:bodyPr>
          <a:lstStyle/>
          <a:p>
            <a:pPr algn="r"/>
            <a:r>
              <a:rPr lang="zh-CN" altLang="en-US">
                <a:latin typeface="楷体"/>
                <a:ea typeface="楷体"/>
              </a:rPr>
              <a:t>投资税的申报</a:t>
            </a:r>
            <a:endParaRPr lang="zh-CN" altLang="en-US">
              <a:latin typeface="楷体" panose="02010609060101010101" pitchFamily="49" charset="-122"/>
              <a:ea typeface="楷体" panose="02010609060101010101" pitchFamily="49" charset="-122"/>
            </a:endParaRPr>
          </a:p>
        </p:txBody>
      </p:sp>
      <p:sp>
        <p:nvSpPr>
          <p:cNvPr id="3" name="Subtitle 2">
            <a:extLst>
              <a:ext uri="{FF2B5EF4-FFF2-40B4-BE49-F238E27FC236}">
                <a16:creationId xmlns:a16="http://schemas.microsoft.com/office/drawing/2014/main" id="{BF758FD3-10DE-E4CE-C4FD-36D71C6F3E76}"/>
              </a:ext>
            </a:extLst>
          </p:cNvPr>
          <p:cNvSpPr>
            <a:spLocks noGrp="1"/>
          </p:cNvSpPr>
          <p:nvPr>
            <p:ph type="subTitle" idx="1"/>
          </p:nvPr>
        </p:nvSpPr>
        <p:spPr>
          <a:xfrm>
            <a:off x="7870995" y="772731"/>
            <a:ext cx="3341488" cy="5054008"/>
          </a:xfrm>
        </p:spPr>
        <p:txBody>
          <a:bodyPr anchor="ctr">
            <a:normAutofit/>
          </a:bodyPr>
          <a:lstStyle/>
          <a:p>
            <a:r>
              <a:rPr lang="zh-CN" altLang="en-US">
                <a:ea typeface="宋体"/>
              </a:rPr>
              <a:t>报税系列第三课</a:t>
            </a:r>
            <a:endParaRPr lang="en-US">
              <a:ea typeface="宋体"/>
            </a:endParaRPr>
          </a:p>
        </p:txBody>
      </p:sp>
      <p:pic>
        <p:nvPicPr>
          <p:cNvPr id="5" name="Picture 4" descr="A dollar sign under an umbrella&#10;&#10;Description automatically generated">
            <a:extLst>
              <a:ext uri="{FF2B5EF4-FFF2-40B4-BE49-F238E27FC236}">
                <a16:creationId xmlns:a16="http://schemas.microsoft.com/office/drawing/2014/main" id="{84EBB961-27CE-6D9C-2C2C-E5F60C7A49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10109" y="6022108"/>
            <a:ext cx="581891" cy="835891"/>
          </a:xfrm>
          <a:prstGeom prst="rect">
            <a:avLst/>
          </a:prstGeom>
        </p:spPr>
      </p:pic>
    </p:spTree>
    <p:extLst>
      <p:ext uri="{BB962C8B-B14F-4D97-AF65-F5344CB8AC3E}">
        <p14:creationId xmlns:p14="http://schemas.microsoft.com/office/powerpoint/2010/main" val="22651840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6F20D-1CCB-3D42-652F-3FECD95B9CFD}"/>
              </a:ext>
            </a:extLst>
          </p:cNvPr>
          <p:cNvSpPr>
            <a:spLocks noGrp="1"/>
          </p:cNvSpPr>
          <p:nvPr>
            <p:ph type="title"/>
          </p:nvPr>
        </p:nvSpPr>
        <p:spPr>
          <a:xfrm>
            <a:off x="772582" y="2696088"/>
            <a:ext cx="2415414" cy="1596177"/>
          </a:xfrm>
        </p:spPr>
        <p:txBody>
          <a:bodyPr/>
          <a:lstStyle/>
          <a:p>
            <a:r>
              <a:rPr lang="en-US" dirty="0"/>
              <a:t>1099-</a:t>
            </a:r>
            <a:r>
              <a:rPr lang="en-US" altLang="zh-CN" dirty="0"/>
              <a:t>DIV</a:t>
            </a:r>
            <a:endParaRPr lang="en-US" dirty="0"/>
          </a:p>
        </p:txBody>
      </p:sp>
      <p:pic>
        <p:nvPicPr>
          <p:cNvPr id="5" name="Content Placeholder 4">
            <a:extLst>
              <a:ext uri="{FF2B5EF4-FFF2-40B4-BE49-F238E27FC236}">
                <a16:creationId xmlns:a16="http://schemas.microsoft.com/office/drawing/2014/main" id="{B2D330D0-0F80-AC39-3AA8-A2D875A87B3E}"/>
              </a:ext>
            </a:extLst>
          </p:cNvPr>
          <p:cNvPicPr>
            <a:picLocks noGrp="1" noChangeAspect="1"/>
          </p:cNvPicPr>
          <p:nvPr>
            <p:ph idx="1"/>
          </p:nvPr>
        </p:nvPicPr>
        <p:blipFill>
          <a:blip r:embed="rId2"/>
          <a:stretch>
            <a:fillRect/>
          </a:stretch>
        </p:blipFill>
        <p:spPr>
          <a:xfrm>
            <a:off x="3348508" y="742213"/>
            <a:ext cx="8570419" cy="5651843"/>
          </a:xfrm>
        </p:spPr>
      </p:pic>
      <p:sp>
        <p:nvSpPr>
          <p:cNvPr id="6" name="TextBox 5">
            <a:extLst>
              <a:ext uri="{FF2B5EF4-FFF2-40B4-BE49-F238E27FC236}">
                <a16:creationId xmlns:a16="http://schemas.microsoft.com/office/drawing/2014/main" id="{A02208F5-0620-FED9-1E4A-856EDC2E17D5}"/>
              </a:ext>
            </a:extLst>
          </p:cNvPr>
          <p:cNvSpPr txBox="1"/>
          <p:nvPr/>
        </p:nvSpPr>
        <p:spPr>
          <a:xfrm>
            <a:off x="7547020" y="1159098"/>
            <a:ext cx="817853" cy="369332"/>
          </a:xfrm>
          <a:prstGeom prst="rect">
            <a:avLst/>
          </a:prstGeom>
          <a:noFill/>
        </p:spPr>
        <p:txBody>
          <a:bodyPr wrap="none" rtlCol="0">
            <a:spAutoFit/>
          </a:bodyPr>
          <a:lstStyle/>
          <a:p>
            <a:r>
              <a:rPr lang="en-US" dirty="0"/>
              <a:t>15000</a:t>
            </a:r>
          </a:p>
        </p:txBody>
      </p:sp>
      <p:sp>
        <p:nvSpPr>
          <p:cNvPr id="7" name="TextBox 6">
            <a:extLst>
              <a:ext uri="{FF2B5EF4-FFF2-40B4-BE49-F238E27FC236}">
                <a16:creationId xmlns:a16="http://schemas.microsoft.com/office/drawing/2014/main" id="{FDC00FD0-0DEF-3ACB-1F60-2B5C4E187E39}"/>
              </a:ext>
            </a:extLst>
          </p:cNvPr>
          <p:cNvSpPr txBox="1"/>
          <p:nvPr/>
        </p:nvSpPr>
        <p:spPr>
          <a:xfrm>
            <a:off x="7547019" y="1684985"/>
            <a:ext cx="691215" cy="369332"/>
          </a:xfrm>
          <a:prstGeom prst="rect">
            <a:avLst/>
          </a:prstGeom>
          <a:noFill/>
        </p:spPr>
        <p:txBody>
          <a:bodyPr wrap="none" rtlCol="0">
            <a:spAutoFit/>
          </a:bodyPr>
          <a:lstStyle/>
          <a:p>
            <a:r>
              <a:rPr lang="en-US" dirty="0"/>
              <a:t>5000</a:t>
            </a:r>
          </a:p>
        </p:txBody>
      </p:sp>
    </p:spTree>
    <p:extLst>
      <p:ext uri="{BB962C8B-B14F-4D97-AF65-F5344CB8AC3E}">
        <p14:creationId xmlns:p14="http://schemas.microsoft.com/office/powerpoint/2010/main" val="3198170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2123F5D-3139-4369-8937-F0FD29FE510A}"/>
              </a:ext>
            </a:extLst>
          </p:cNvPr>
          <p:cNvSpPr>
            <a:spLocks noGrp="1"/>
          </p:cNvSpPr>
          <p:nvPr>
            <p:ph type="title"/>
          </p:nvPr>
        </p:nvSpPr>
        <p:spPr>
          <a:solidFill>
            <a:schemeClr val="accent2">
              <a:lumMod val="20000"/>
              <a:lumOff val="80000"/>
              <a:alpha val="50000"/>
            </a:schemeClr>
          </a:solidFill>
        </p:spPr>
        <p:txBody>
          <a:bodyPr/>
          <a:lstStyle/>
          <a:p>
            <a:r>
              <a:rPr lang="zh-CN" altLang="en-US" dirty="0"/>
              <a:t>免责声明</a:t>
            </a:r>
            <a:endParaRPr lang="en-US" dirty="0"/>
          </a:p>
        </p:txBody>
      </p:sp>
      <p:sp>
        <p:nvSpPr>
          <p:cNvPr id="4" name="Content Placeholder 3">
            <a:extLst>
              <a:ext uri="{FF2B5EF4-FFF2-40B4-BE49-F238E27FC236}">
                <a16:creationId xmlns:a16="http://schemas.microsoft.com/office/drawing/2014/main" id="{6E317DFB-693C-41A9-BD4B-F90034934996}"/>
              </a:ext>
            </a:extLst>
          </p:cNvPr>
          <p:cNvSpPr>
            <a:spLocks noGrp="1"/>
          </p:cNvSpPr>
          <p:nvPr>
            <p:ph sz="half" idx="1"/>
          </p:nvPr>
        </p:nvSpPr>
        <p:spPr>
          <a:xfrm>
            <a:off x="711035" y="1600200"/>
            <a:ext cx="10905457" cy="4088418"/>
          </a:xfrm>
        </p:spPr>
        <p:txBody>
          <a:bodyPr>
            <a:normAutofit/>
          </a:bodyPr>
          <a:lstStyle/>
          <a:p>
            <a:pPr marL="0" indent="0">
              <a:buNone/>
            </a:pPr>
            <a:r>
              <a:rPr lang="zh-CN" altLang="en-US" sz="1800" dirty="0"/>
              <a:t>本次课程不对会中包含的信息中获得的任何结果做出任何保证或其他承诺。任何人都不应在未事先咨询自己的税务师、会计师或财务顾问并进行自己的研究和尽职调查之前做出任何财务决定。</a:t>
            </a:r>
            <a:r>
              <a:rPr lang="en-US" sz="1800" dirty="0"/>
              <a:t> </a:t>
            </a:r>
          </a:p>
          <a:p>
            <a:pPr marL="0" indent="0">
              <a:buNone/>
            </a:pPr>
            <a:endParaRPr lang="en-US" sz="1800" dirty="0"/>
          </a:p>
          <a:p>
            <a:pPr marL="0" indent="0">
              <a:buNone/>
            </a:pPr>
            <a:r>
              <a:rPr lang="zh-CN" altLang="en-US" sz="1800" dirty="0"/>
              <a:t>本次课程上包含或通过本次课程提供的内容仅用作信息共享和教育目的。它无意也不构成法律建议或投资建议，也不构成专业客户关系。不保证或保证此内容的准确性、完整性、充分性和时效性。您使用本课程上的信息或从本课程上获取资料的风险由您自行承担。</a:t>
            </a:r>
            <a:endParaRPr lang="en-US" sz="1800" dirty="0"/>
          </a:p>
        </p:txBody>
      </p:sp>
      <p:pic>
        <p:nvPicPr>
          <p:cNvPr id="5" name="Picture 4" descr="A dollar sign under an umbrella&#10;&#10;Description automatically generated">
            <a:extLst>
              <a:ext uri="{FF2B5EF4-FFF2-40B4-BE49-F238E27FC236}">
                <a16:creationId xmlns:a16="http://schemas.microsoft.com/office/drawing/2014/main" id="{D916CB40-A866-B9CF-1E13-86BD9B3276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10109" y="6022108"/>
            <a:ext cx="581891" cy="835891"/>
          </a:xfrm>
          <a:prstGeom prst="rect">
            <a:avLst/>
          </a:prstGeom>
        </p:spPr>
      </p:pic>
    </p:spTree>
    <p:extLst>
      <p:ext uri="{BB962C8B-B14F-4D97-AF65-F5344CB8AC3E}">
        <p14:creationId xmlns:p14="http://schemas.microsoft.com/office/powerpoint/2010/main" val="2505909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3" name="Picture 2">
            <a:extLst>
              <a:ext uri="{FF2B5EF4-FFF2-40B4-BE49-F238E27FC236}">
                <a16:creationId xmlns:a16="http://schemas.microsoft.com/office/drawing/2014/main" id="{25496B42-CC46-4183-B481-887CD3E8C72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E2758CE0-F916-4DCE-88D1-71430BE44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7" name="Rectangle 16">
            <a:extLst>
              <a:ext uri="{FF2B5EF4-FFF2-40B4-BE49-F238E27FC236}">
                <a16:creationId xmlns:a16="http://schemas.microsoft.com/office/drawing/2014/main" id="{31CA2540-FD07-4286-91E4-8D0DE4E50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3408BE9-28C4-8ED5-C801-C95726F53A7E}"/>
              </a:ext>
            </a:extLst>
          </p:cNvPr>
          <p:cNvSpPr>
            <a:spLocks noGrp="1"/>
          </p:cNvSpPr>
          <p:nvPr>
            <p:ph type="title"/>
          </p:nvPr>
        </p:nvSpPr>
        <p:spPr>
          <a:xfrm>
            <a:off x="883594" y="695560"/>
            <a:ext cx="6297977" cy="747088"/>
          </a:xfrm>
        </p:spPr>
        <p:txBody>
          <a:bodyPr vert="horz" lIns="91440" tIns="45720" rIns="91440" bIns="45720" rtlCol="0" anchor="b">
            <a:normAutofit fontScale="90000"/>
          </a:bodyPr>
          <a:lstStyle/>
          <a:p>
            <a:r>
              <a:rPr lang="zh-CN" altLang="en-US" sz="4800">
                <a:ea typeface="宋体"/>
              </a:rPr>
              <a:t>短期与长期投资所得</a:t>
            </a:r>
            <a:endParaRPr lang="en-US" sz="4800" dirty="0"/>
          </a:p>
        </p:txBody>
      </p:sp>
      <p:pic>
        <p:nvPicPr>
          <p:cNvPr id="19" name="Picture 18">
            <a:extLst>
              <a:ext uri="{FF2B5EF4-FFF2-40B4-BE49-F238E27FC236}">
                <a16:creationId xmlns:a16="http://schemas.microsoft.com/office/drawing/2014/main" id="{214924F5-CDC2-4DFA-82F3-4843ADD678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55295" t="89389" r="26987" b="24"/>
          <a:stretch/>
        </p:blipFill>
        <p:spPr>
          <a:xfrm flipH="1">
            <a:off x="0" y="-1"/>
            <a:ext cx="2596444" cy="872709"/>
          </a:xfrm>
          <a:prstGeom prst="rect">
            <a:avLst/>
          </a:prstGeom>
        </p:spPr>
      </p:pic>
      <p:pic>
        <p:nvPicPr>
          <p:cNvPr id="21" name="Picture 20">
            <a:extLst>
              <a:ext uri="{FF2B5EF4-FFF2-40B4-BE49-F238E27FC236}">
                <a16:creationId xmlns:a16="http://schemas.microsoft.com/office/drawing/2014/main" id="{AED59812-6820-446C-B994-0D059C97DC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91927" t="72411" b="13751"/>
          <a:stretch/>
        </p:blipFill>
        <p:spPr>
          <a:xfrm>
            <a:off x="10473994" y="5564567"/>
            <a:ext cx="1341545" cy="1293433"/>
          </a:xfrm>
          <a:custGeom>
            <a:avLst/>
            <a:gdLst>
              <a:gd name="connsiteX0" fmla="*/ 0 w 1341545"/>
              <a:gd name="connsiteY0" fmla="*/ 0 h 1293433"/>
              <a:gd name="connsiteX1" fmla="*/ 1341545 w 1341545"/>
              <a:gd name="connsiteY1" fmla="*/ 0 h 1293433"/>
              <a:gd name="connsiteX2" fmla="*/ 1341545 w 1341545"/>
              <a:gd name="connsiteY2" fmla="*/ 1293433 h 1293433"/>
              <a:gd name="connsiteX3" fmla="*/ 150847 w 1341545"/>
              <a:gd name="connsiteY3" fmla="*/ 1293433 h 1293433"/>
              <a:gd name="connsiteX4" fmla="*/ 66240 w 1341545"/>
              <a:gd name="connsiteY4" fmla="*/ 1183451 h 1293433"/>
              <a:gd name="connsiteX5" fmla="*/ 0 w 1341545"/>
              <a:gd name="connsiteY5" fmla="*/ 1061841 h 1293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1545" h="1293433">
                <a:moveTo>
                  <a:pt x="0" y="0"/>
                </a:moveTo>
                <a:lnTo>
                  <a:pt x="1341545" y="0"/>
                </a:lnTo>
                <a:lnTo>
                  <a:pt x="1341545" y="1293433"/>
                </a:lnTo>
                <a:lnTo>
                  <a:pt x="150847" y="1293433"/>
                </a:lnTo>
                <a:lnTo>
                  <a:pt x="66240" y="1183451"/>
                </a:lnTo>
                <a:lnTo>
                  <a:pt x="0" y="1061841"/>
                </a:lnTo>
                <a:close/>
              </a:path>
            </a:pathLst>
          </a:custGeom>
        </p:spPr>
      </p:pic>
      <p:pic>
        <p:nvPicPr>
          <p:cNvPr id="23" name="Picture 22">
            <a:extLst>
              <a:ext uri="{FF2B5EF4-FFF2-40B4-BE49-F238E27FC236}">
                <a16:creationId xmlns:a16="http://schemas.microsoft.com/office/drawing/2014/main" id="{E844ED7C-1917-40D8-8B42-1B1C27BC5A5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3623" t="43915" r="1" b="18252"/>
          <a:stretch/>
        </p:blipFill>
        <p:spPr>
          <a:xfrm flipH="1">
            <a:off x="0" y="3142319"/>
            <a:ext cx="4605339" cy="3715682"/>
          </a:xfrm>
          <a:prstGeom prst="rect">
            <a:avLst/>
          </a:prstGeom>
        </p:spPr>
      </p:pic>
      <p:sp>
        <p:nvSpPr>
          <p:cNvPr id="4" name="Content Placeholder 3">
            <a:extLst>
              <a:ext uri="{FF2B5EF4-FFF2-40B4-BE49-F238E27FC236}">
                <a16:creationId xmlns:a16="http://schemas.microsoft.com/office/drawing/2014/main" id="{EC75D639-723F-2234-F17D-832543FA0C5B}"/>
              </a:ext>
            </a:extLst>
          </p:cNvPr>
          <p:cNvSpPr>
            <a:spLocks noGrp="1"/>
          </p:cNvSpPr>
          <p:nvPr>
            <p:ph idx="1"/>
          </p:nvPr>
        </p:nvSpPr>
        <p:spPr>
          <a:xfrm>
            <a:off x="1751975" y="1719393"/>
            <a:ext cx="7783177" cy="3424107"/>
          </a:xfrm>
        </p:spPr>
        <p:txBody>
          <a:bodyPr vert="horz" lIns="91440" tIns="45720" rIns="91440" bIns="45720" rtlCol="0" anchor="t">
            <a:normAutofit/>
          </a:bodyPr>
          <a:lstStyle/>
          <a:p>
            <a:r>
              <a:rPr lang="ja-JP" altLang="en-US">
                <a:ea typeface="ＭＳ Ｐゴシック"/>
              </a:rPr>
              <a:t>短期</a:t>
            </a:r>
            <a:r>
              <a:rPr lang="en-US" dirty="0"/>
              <a:t> （Short Term）： </a:t>
            </a:r>
            <a:r>
              <a:rPr lang="ja-JP" altLang="en-US">
                <a:ea typeface="ＭＳ Ｐゴシック"/>
              </a:rPr>
              <a:t>持有期</a:t>
            </a:r>
            <a:r>
              <a:rPr lang="en-US" dirty="0"/>
              <a:t> &lt;= 1</a:t>
            </a:r>
            <a:r>
              <a:rPr lang="ja-JP" altLang="en-US">
                <a:ea typeface="ＭＳ Ｐゴシック"/>
              </a:rPr>
              <a:t>年，适用个人收入所得税率</a:t>
            </a:r>
          </a:p>
          <a:p>
            <a:pPr>
              <a:buClr>
                <a:srgbClr val="000000"/>
              </a:buClr>
            </a:pPr>
            <a:r>
              <a:rPr lang="ja-JP" altLang="en-US">
                <a:ea typeface="ＭＳ Ｐゴシック"/>
              </a:rPr>
              <a:t>长期</a:t>
            </a:r>
            <a:r>
              <a:rPr lang="en-US" dirty="0"/>
              <a:t> （Long Term）：</a:t>
            </a:r>
            <a:r>
              <a:rPr lang="ja-JP" altLang="en-US">
                <a:ea typeface="ＭＳ Ｐゴシック"/>
              </a:rPr>
              <a:t>持有期</a:t>
            </a:r>
            <a:r>
              <a:rPr lang="en-US" altLang="ja-JP" dirty="0">
                <a:ea typeface="ＭＳ Ｐゴシック"/>
              </a:rPr>
              <a:t> &gt; </a:t>
            </a:r>
            <a:r>
              <a:rPr lang="en-US" altLang="ja-JP" dirty="0" err="1">
                <a:ea typeface="ＭＳ Ｐゴシック"/>
              </a:rPr>
              <a:t>一年，使用资本所得税率</a:t>
            </a:r>
            <a:endParaRPr lang="en-US" altLang="ja-JP">
              <a:ea typeface="ＭＳ Ｐゴシック"/>
            </a:endParaRPr>
          </a:p>
          <a:p>
            <a:pPr>
              <a:buClr>
                <a:srgbClr val="000000"/>
              </a:buClr>
            </a:pPr>
            <a:r>
              <a:rPr lang="ja-JP" altLang="en-US">
                <a:ea typeface="ＭＳ Ｐゴシック"/>
              </a:rPr>
              <a:t>净资本所得：</a:t>
            </a:r>
            <a:endParaRPr lang="en-US">
              <a:ea typeface="ＭＳ Ｐゴシック"/>
            </a:endParaRPr>
          </a:p>
          <a:p>
            <a:pPr marL="457200" lvl="1" indent="0">
              <a:buClr>
                <a:srgbClr val="000000"/>
              </a:buClr>
              <a:buNone/>
            </a:pPr>
            <a:endParaRPr lang="en-US" altLang="ja-JP" dirty="0">
              <a:ea typeface="ＭＳ Ｐゴシック"/>
            </a:endParaRPr>
          </a:p>
        </p:txBody>
      </p:sp>
      <p:graphicFrame>
        <p:nvGraphicFramePr>
          <p:cNvPr id="5" name="Table 4">
            <a:extLst>
              <a:ext uri="{FF2B5EF4-FFF2-40B4-BE49-F238E27FC236}">
                <a16:creationId xmlns:a16="http://schemas.microsoft.com/office/drawing/2014/main" id="{418AE4CA-9C67-CC51-A623-7061E75D6398}"/>
              </a:ext>
            </a:extLst>
          </p:cNvPr>
          <p:cNvGraphicFramePr>
            <a:graphicFrameLocks noGrp="1"/>
          </p:cNvGraphicFramePr>
          <p:nvPr>
            <p:extLst>
              <p:ext uri="{D42A27DB-BD31-4B8C-83A1-F6EECF244321}">
                <p14:modId xmlns:p14="http://schemas.microsoft.com/office/powerpoint/2010/main" val="3945536655"/>
              </p:ext>
            </p:extLst>
          </p:nvPr>
        </p:nvGraphicFramePr>
        <p:xfrm>
          <a:off x="1746637" y="3615491"/>
          <a:ext cx="9836850" cy="1112382"/>
        </p:xfrm>
        <a:graphic>
          <a:graphicData uri="http://schemas.openxmlformats.org/drawingml/2006/table">
            <a:tbl>
              <a:tblPr firstRow="1" bandRow="1">
                <a:tableStyleId>{5C22544A-7EE6-4342-B048-85BDC9FD1C3A}</a:tableStyleId>
              </a:tblPr>
              <a:tblGrid>
                <a:gridCol w="1626970">
                  <a:extLst>
                    <a:ext uri="{9D8B030D-6E8A-4147-A177-3AD203B41FA5}">
                      <a16:colId xmlns:a16="http://schemas.microsoft.com/office/drawing/2014/main" val="2045466678"/>
                    </a:ext>
                  </a:extLst>
                </a:gridCol>
                <a:gridCol w="1699053">
                  <a:extLst>
                    <a:ext uri="{9D8B030D-6E8A-4147-A177-3AD203B41FA5}">
                      <a16:colId xmlns:a16="http://schemas.microsoft.com/office/drawing/2014/main" val="3574214685"/>
                    </a:ext>
                  </a:extLst>
                </a:gridCol>
                <a:gridCol w="1410729">
                  <a:extLst>
                    <a:ext uri="{9D8B030D-6E8A-4147-A177-3AD203B41FA5}">
                      <a16:colId xmlns:a16="http://schemas.microsoft.com/office/drawing/2014/main" val="1556981642"/>
                    </a:ext>
                  </a:extLst>
                </a:gridCol>
                <a:gridCol w="5100098">
                  <a:extLst>
                    <a:ext uri="{9D8B030D-6E8A-4147-A177-3AD203B41FA5}">
                      <a16:colId xmlns:a16="http://schemas.microsoft.com/office/drawing/2014/main" val="2114588161"/>
                    </a:ext>
                  </a:extLst>
                </a:gridCol>
              </a:tblGrid>
              <a:tr h="370702">
                <a:tc>
                  <a:txBody>
                    <a:bodyPr/>
                    <a:lstStyle/>
                    <a:p>
                      <a:r>
                        <a:rPr lang="ja-JP" altLang="en-US"/>
                        <a:t>短期投资所得</a:t>
                      </a:r>
                      <a:endParaRPr lang="en-US"/>
                    </a:p>
                  </a:txBody>
                  <a:tcPr/>
                </a:tc>
                <a:tc>
                  <a:txBody>
                    <a:bodyPr/>
                    <a:lstStyle/>
                    <a:p>
                      <a:r>
                        <a:rPr lang="ja-JP" altLang="en-US"/>
                        <a:t>长期投资所得</a:t>
                      </a:r>
                      <a:endParaRPr lang="en-US"/>
                    </a:p>
                  </a:txBody>
                  <a:tcPr/>
                </a:tc>
                <a:tc>
                  <a:txBody>
                    <a:bodyPr/>
                    <a:lstStyle/>
                    <a:p>
                      <a:r>
                        <a:rPr lang="ja-JP" altLang="en-US"/>
                        <a:t>净资本所得</a:t>
                      </a:r>
                      <a:endParaRPr lang="en-US"/>
                    </a:p>
                  </a:txBody>
                  <a:tcPr/>
                </a:tc>
                <a:tc>
                  <a:txBody>
                    <a:bodyPr/>
                    <a:lstStyle/>
                    <a:p>
                      <a:pPr lvl="0">
                        <a:buNone/>
                      </a:pPr>
                      <a:endParaRPr lang="ja-JP" altLang="en-US" dirty="0"/>
                    </a:p>
                  </a:txBody>
                  <a:tcPr/>
                </a:tc>
                <a:extLst>
                  <a:ext uri="{0D108BD9-81ED-4DB2-BD59-A6C34878D82A}">
                    <a16:rowId xmlns:a16="http://schemas.microsoft.com/office/drawing/2014/main" val="3129233085"/>
                  </a:ext>
                </a:extLst>
              </a:tr>
              <a:tr h="370840">
                <a:tc>
                  <a:txBody>
                    <a:bodyPr/>
                    <a:lstStyle/>
                    <a:p>
                      <a:r>
                        <a:rPr lang="en-US" dirty="0"/>
                        <a:t>1000</a:t>
                      </a:r>
                    </a:p>
                  </a:txBody>
                  <a:tcPr/>
                </a:tc>
                <a:tc>
                  <a:txBody>
                    <a:bodyPr/>
                    <a:lstStyle/>
                    <a:p>
                      <a:r>
                        <a:rPr lang="en-US" dirty="0"/>
                        <a:t>-800</a:t>
                      </a:r>
                    </a:p>
                  </a:txBody>
                  <a:tcPr/>
                </a:tc>
                <a:tc>
                  <a:txBody>
                    <a:bodyPr/>
                    <a:lstStyle/>
                    <a:p>
                      <a:r>
                        <a:rPr lang="en-US" dirty="0"/>
                        <a:t>200 </a:t>
                      </a:r>
                    </a:p>
                  </a:txBody>
                  <a:tcPr/>
                </a:tc>
                <a:tc>
                  <a:txBody>
                    <a:bodyPr/>
                    <a:lstStyle/>
                    <a:p>
                      <a:pPr lvl="0">
                        <a:buNone/>
                      </a:pPr>
                      <a:r>
                        <a:rPr lang="ja-JP" altLang="en-US"/>
                        <a:t>短期 （Net Short Term Capital Gain）</a:t>
                      </a:r>
                      <a:endParaRPr lang="en-US" dirty="0"/>
                    </a:p>
                  </a:txBody>
                  <a:tcPr/>
                </a:tc>
                <a:extLst>
                  <a:ext uri="{0D108BD9-81ED-4DB2-BD59-A6C34878D82A}">
                    <a16:rowId xmlns:a16="http://schemas.microsoft.com/office/drawing/2014/main" val="4142293904"/>
                  </a:ext>
                </a:extLst>
              </a:tr>
              <a:tr h="370840">
                <a:tc>
                  <a:txBody>
                    <a:bodyPr/>
                    <a:lstStyle/>
                    <a:p>
                      <a:r>
                        <a:rPr lang="en-US" dirty="0"/>
                        <a:t>-800</a:t>
                      </a:r>
                    </a:p>
                  </a:txBody>
                  <a:tcPr/>
                </a:tc>
                <a:tc>
                  <a:txBody>
                    <a:bodyPr/>
                    <a:lstStyle/>
                    <a:p>
                      <a:r>
                        <a:rPr lang="en-US" dirty="0"/>
                        <a:t>1000</a:t>
                      </a:r>
                    </a:p>
                  </a:txBody>
                  <a:tcPr/>
                </a:tc>
                <a:tc>
                  <a:txBody>
                    <a:bodyPr/>
                    <a:lstStyle/>
                    <a:p>
                      <a:r>
                        <a:rPr lang="en-US" dirty="0"/>
                        <a:t>200</a:t>
                      </a:r>
                    </a:p>
                  </a:txBody>
                  <a:tcPr/>
                </a:tc>
                <a:tc>
                  <a:txBody>
                    <a:bodyPr/>
                    <a:lstStyle/>
                    <a:p>
                      <a:pPr lvl="0">
                        <a:buNone/>
                      </a:pPr>
                      <a:r>
                        <a:rPr lang="ja-JP" altLang="en-US"/>
                        <a:t>长期 （Net Long Term Capital Gain）</a:t>
                      </a:r>
                      <a:endParaRPr lang="en-US" dirty="0"/>
                    </a:p>
                  </a:txBody>
                  <a:tcPr/>
                </a:tc>
                <a:extLst>
                  <a:ext uri="{0D108BD9-81ED-4DB2-BD59-A6C34878D82A}">
                    <a16:rowId xmlns:a16="http://schemas.microsoft.com/office/drawing/2014/main" val="639313252"/>
                  </a:ext>
                </a:extLst>
              </a:tr>
            </a:tbl>
          </a:graphicData>
        </a:graphic>
      </p:graphicFrame>
    </p:spTree>
    <p:extLst>
      <p:ext uri="{BB962C8B-B14F-4D97-AF65-F5344CB8AC3E}">
        <p14:creationId xmlns:p14="http://schemas.microsoft.com/office/powerpoint/2010/main" val="897675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3" name="Picture 2">
            <a:extLst>
              <a:ext uri="{FF2B5EF4-FFF2-40B4-BE49-F238E27FC236}">
                <a16:creationId xmlns:a16="http://schemas.microsoft.com/office/drawing/2014/main" id="{25496B42-CC46-4183-B481-887CD3E8C72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E2758CE0-F916-4DCE-88D1-71430BE44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7" name="Rectangle 16">
            <a:extLst>
              <a:ext uri="{FF2B5EF4-FFF2-40B4-BE49-F238E27FC236}">
                <a16:creationId xmlns:a16="http://schemas.microsoft.com/office/drawing/2014/main" id="{31CA2540-FD07-4286-91E4-8D0DE4E50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3408BE9-28C4-8ED5-C801-C95726F53A7E}"/>
              </a:ext>
            </a:extLst>
          </p:cNvPr>
          <p:cNvSpPr>
            <a:spLocks noGrp="1"/>
          </p:cNvSpPr>
          <p:nvPr>
            <p:ph type="title"/>
          </p:nvPr>
        </p:nvSpPr>
        <p:spPr>
          <a:xfrm>
            <a:off x="883594" y="695560"/>
            <a:ext cx="6297977" cy="747088"/>
          </a:xfrm>
        </p:spPr>
        <p:txBody>
          <a:bodyPr vert="horz" lIns="91440" tIns="45720" rIns="91440" bIns="45720" rtlCol="0" anchor="b">
            <a:normAutofit fontScale="90000"/>
          </a:bodyPr>
          <a:lstStyle/>
          <a:p>
            <a:r>
              <a:rPr lang="zh-CN" altLang="en-US" sz="4800">
                <a:ea typeface="宋体"/>
              </a:rPr>
              <a:t>长期投资所得税率</a:t>
            </a:r>
            <a:endParaRPr lang="zh-CN" altLang="en-US" sz="4800" dirty="0">
              <a:ea typeface="宋体"/>
            </a:endParaRPr>
          </a:p>
        </p:txBody>
      </p:sp>
      <p:pic>
        <p:nvPicPr>
          <p:cNvPr id="19" name="Picture 18">
            <a:extLst>
              <a:ext uri="{FF2B5EF4-FFF2-40B4-BE49-F238E27FC236}">
                <a16:creationId xmlns:a16="http://schemas.microsoft.com/office/drawing/2014/main" id="{214924F5-CDC2-4DFA-82F3-4843ADD678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55295" t="89389" r="26987" b="24"/>
          <a:stretch/>
        </p:blipFill>
        <p:spPr>
          <a:xfrm flipH="1">
            <a:off x="0" y="-1"/>
            <a:ext cx="2596444" cy="872709"/>
          </a:xfrm>
          <a:prstGeom prst="rect">
            <a:avLst/>
          </a:prstGeom>
        </p:spPr>
      </p:pic>
      <p:pic>
        <p:nvPicPr>
          <p:cNvPr id="21" name="Picture 20">
            <a:extLst>
              <a:ext uri="{FF2B5EF4-FFF2-40B4-BE49-F238E27FC236}">
                <a16:creationId xmlns:a16="http://schemas.microsoft.com/office/drawing/2014/main" id="{AED59812-6820-446C-B994-0D059C97DC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91927" t="72411" b="13751"/>
          <a:stretch/>
        </p:blipFill>
        <p:spPr>
          <a:xfrm>
            <a:off x="10473994" y="5564567"/>
            <a:ext cx="1341545" cy="1293433"/>
          </a:xfrm>
          <a:custGeom>
            <a:avLst/>
            <a:gdLst>
              <a:gd name="connsiteX0" fmla="*/ 0 w 1341545"/>
              <a:gd name="connsiteY0" fmla="*/ 0 h 1293433"/>
              <a:gd name="connsiteX1" fmla="*/ 1341545 w 1341545"/>
              <a:gd name="connsiteY1" fmla="*/ 0 h 1293433"/>
              <a:gd name="connsiteX2" fmla="*/ 1341545 w 1341545"/>
              <a:gd name="connsiteY2" fmla="*/ 1293433 h 1293433"/>
              <a:gd name="connsiteX3" fmla="*/ 150847 w 1341545"/>
              <a:gd name="connsiteY3" fmla="*/ 1293433 h 1293433"/>
              <a:gd name="connsiteX4" fmla="*/ 66240 w 1341545"/>
              <a:gd name="connsiteY4" fmla="*/ 1183451 h 1293433"/>
              <a:gd name="connsiteX5" fmla="*/ 0 w 1341545"/>
              <a:gd name="connsiteY5" fmla="*/ 1061841 h 1293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1545" h="1293433">
                <a:moveTo>
                  <a:pt x="0" y="0"/>
                </a:moveTo>
                <a:lnTo>
                  <a:pt x="1341545" y="0"/>
                </a:lnTo>
                <a:lnTo>
                  <a:pt x="1341545" y="1293433"/>
                </a:lnTo>
                <a:lnTo>
                  <a:pt x="150847" y="1293433"/>
                </a:lnTo>
                <a:lnTo>
                  <a:pt x="66240" y="1183451"/>
                </a:lnTo>
                <a:lnTo>
                  <a:pt x="0" y="1061841"/>
                </a:lnTo>
                <a:close/>
              </a:path>
            </a:pathLst>
          </a:custGeom>
        </p:spPr>
      </p:pic>
      <p:pic>
        <p:nvPicPr>
          <p:cNvPr id="23" name="Picture 22">
            <a:extLst>
              <a:ext uri="{FF2B5EF4-FFF2-40B4-BE49-F238E27FC236}">
                <a16:creationId xmlns:a16="http://schemas.microsoft.com/office/drawing/2014/main" id="{E844ED7C-1917-40D8-8B42-1B1C27BC5A5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3623" t="43915" r="1" b="18252"/>
          <a:stretch/>
        </p:blipFill>
        <p:spPr>
          <a:xfrm flipH="1">
            <a:off x="0" y="3142319"/>
            <a:ext cx="4605339" cy="3715682"/>
          </a:xfrm>
          <a:prstGeom prst="rect">
            <a:avLst/>
          </a:prstGeom>
        </p:spPr>
      </p:pic>
      <p:sp>
        <p:nvSpPr>
          <p:cNvPr id="3" name="TextBox 2">
            <a:extLst>
              <a:ext uri="{FF2B5EF4-FFF2-40B4-BE49-F238E27FC236}">
                <a16:creationId xmlns:a16="http://schemas.microsoft.com/office/drawing/2014/main" id="{518C0252-D58A-8079-1CE1-87CC1A727F45}"/>
              </a:ext>
            </a:extLst>
          </p:cNvPr>
          <p:cNvSpPr txBox="1"/>
          <p:nvPr/>
        </p:nvSpPr>
        <p:spPr>
          <a:xfrm>
            <a:off x="885825" y="1314450"/>
            <a:ext cx="10668000" cy="503458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dirty="0">
                <a:solidFill>
                  <a:srgbClr val="0070C0"/>
                </a:solidFill>
                <a:latin typeface="Source Sans Pro"/>
                <a:ea typeface="Source Sans Pro"/>
              </a:rPr>
              <a:t>A capital gains rate of </a:t>
            </a:r>
            <a:r>
              <a:rPr lang="en-US" b="1" dirty="0">
                <a:solidFill>
                  <a:srgbClr val="0070C0"/>
                </a:solidFill>
                <a:latin typeface="Source Sans Pro"/>
                <a:ea typeface="Source Sans Pro"/>
              </a:rPr>
              <a:t>0%</a:t>
            </a:r>
            <a:r>
              <a:rPr lang="en-US" dirty="0">
                <a:solidFill>
                  <a:srgbClr val="0070C0"/>
                </a:solidFill>
                <a:latin typeface="Source Sans Pro"/>
                <a:ea typeface="Source Sans Pro"/>
              </a:rPr>
              <a:t> applies if your taxable income is less than or equal to:</a:t>
            </a:r>
            <a:endParaRPr lang="en-US"/>
          </a:p>
          <a:p>
            <a:pPr>
              <a:lnSpc>
                <a:spcPct val="150000"/>
              </a:lnSpc>
              <a:buFont typeface=""/>
              <a:buChar char="•"/>
            </a:pPr>
            <a:r>
              <a:rPr lang="en-US" dirty="0">
                <a:solidFill>
                  <a:srgbClr val="1B1B1B"/>
                </a:solidFill>
                <a:latin typeface="Source Sans Pro"/>
                <a:ea typeface="Source Sans Pro"/>
              </a:rPr>
              <a:t>$44,625 for single and married filing separately;</a:t>
            </a:r>
          </a:p>
          <a:p>
            <a:pPr>
              <a:lnSpc>
                <a:spcPct val="150000"/>
              </a:lnSpc>
              <a:buFont typeface=""/>
              <a:buChar char="•"/>
            </a:pPr>
            <a:r>
              <a:rPr lang="en-US" dirty="0">
                <a:solidFill>
                  <a:srgbClr val="1B1B1B"/>
                </a:solidFill>
                <a:latin typeface="Source Sans Pro"/>
                <a:ea typeface="Source Sans Pro"/>
              </a:rPr>
              <a:t>$89,250 for married filing jointly and qualifying surviving spouse; and</a:t>
            </a:r>
          </a:p>
          <a:p>
            <a:pPr>
              <a:lnSpc>
                <a:spcPct val="150000"/>
              </a:lnSpc>
              <a:buFont typeface=""/>
              <a:buChar char="•"/>
            </a:pPr>
            <a:r>
              <a:rPr lang="en-US" dirty="0">
                <a:solidFill>
                  <a:srgbClr val="1B1B1B"/>
                </a:solidFill>
                <a:latin typeface="Source Sans Pro"/>
                <a:ea typeface="Source Sans Pro"/>
              </a:rPr>
              <a:t>$59,750 for head of household.</a:t>
            </a:r>
          </a:p>
          <a:p>
            <a:pPr>
              <a:lnSpc>
                <a:spcPct val="150000"/>
              </a:lnSpc>
            </a:pPr>
            <a:r>
              <a:rPr lang="en-US" dirty="0">
                <a:solidFill>
                  <a:srgbClr val="0070C0"/>
                </a:solidFill>
                <a:latin typeface="Source Sans Pro"/>
                <a:ea typeface="Source Sans Pro"/>
              </a:rPr>
              <a:t>A capital gains rate of </a:t>
            </a:r>
            <a:r>
              <a:rPr lang="en-US" b="1" dirty="0">
                <a:solidFill>
                  <a:srgbClr val="0070C0"/>
                </a:solidFill>
                <a:latin typeface="Source Sans Pro"/>
                <a:ea typeface="Source Sans Pro"/>
              </a:rPr>
              <a:t>15%</a:t>
            </a:r>
            <a:r>
              <a:rPr lang="en-US" dirty="0">
                <a:solidFill>
                  <a:srgbClr val="0070C0"/>
                </a:solidFill>
                <a:latin typeface="Source Sans Pro"/>
                <a:ea typeface="Source Sans Pro"/>
              </a:rPr>
              <a:t> applies if your taxable income is:</a:t>
            </a:r>
          </a:p>
          <a:p>
            <a:pPr>
              <a:lnSpc>
                <a:spcPct val="150000"/>
              </a:lnSpc>
              <a:buFont typeface=""/>
              <a:buChar char="•"/>
            </a:pPr>
            <a:r>
              <a:rPr lang="en-US" dirty="0">
                <a:solidFill>
                  <a:srgbClr val="1B1B1B"/>
                </a:solidFill>
                <a:latin typeface="Source Sans Pro"/>
                <a:ea typeface="Source Sans Pro"/>
              </a:rPr>
              <a:t>more than $44,625 but less than or equal to $492,300 for single;</a:t>
            </a:r>
          </a:p>
          <a:p>
            <a:pPr>
              <a:lnSpc>
                <a:spcPct val="150000"/>
              </a:lnSpc>
              <a:buFont typeface=""/>
              <a:buChar char="•"/>
            </a:pPr>
            <a:r>
              <a:rPr lang="en-US" dirty="0">
                <a:solidFill>
                  <a:srgbClr val="1B1B1B"/>
                </a:solidFill>
                <a:latin typeface="Source Sans Pro"/>
                <a:ea typeface="Source Sans Pro"/>
              </a:rPr>
              <a:t>more than $44,625 but less than or equal to $276,900 for married filing separately;</a:t>
            </a:r>
          </a:p>
          <a:p>
            <a:pPr>
              <a:lnSpc>
                <a:spcPct val="150000"/>
              </a:lnSpc>
              <a:buFont typeface=""/>
              <a:buChar char="•"/>
            </a:pPr>
            <a:r>
              <a:rPr lang="en-US" dirty="0">
                <a:solidFill>
                  <a:srgbClr val="1B1B1B"/>
                </a:solidFill>
                <a:latin typeface="Source Sans Pro"/>
                <a:ea typeface="Source Sans Pro"/>
              </a:rPr>
              <a:t>more than $89,250 but less than or equal to $553,850 for married filing jointly and qualifying surviving spouse; and</a:t>
            </a:r>
          </a:p>
          <a:p>
            <a:pPr>
              <a:lnSpc>
                <a:spcPct val="150000"/>
              </a:lnSpc>
              <a:buFont typeface=""/>
              <a:buChar char="•"/>
            </a:pPr>
            <a:r>
              <a:rPr lang="en-US" dirty="0">
                <a:solidFill>
                  <a:srgbClr val="1B1B1B"/>
                </a:solidFill>
                <a:latin typeface="Source Sans Pro"/>
                <a:ea typeface="Source Sans Pro"/>
              </a:rPr>
              <a:t>more than $59,750 but less than or equal to $523,050 for head of household.</a:t>
            </a:r>
          </a:p>
          <a:p>
            <a:pPr>
              <a:lnSpc>
                <a:spcPct val="150000"/>
              </a:lnSpc>
            </a:pPr>
            <a:r>
              <a:rPr lang="en-US" dirty="0">
                <a:solidFill>
                  <a:srgbClr val="0070C0"/>
                </a:solidFill>
                <a:latin typeface="Source Sans Pro"/>
                <a:ea typeface="Source Sans Pro"/>
              </a:rPr>
              <a:t>However, a capital gains rate of </a:t>
            </a:r>
            <a:r>
              <a:rPr lang="en-US" b="1" dirty="0">
                <a:solidFill>
                  <a:srgbClr val="0070C0"/>
                </a:solidFill>
                <a:latin typeface="Source Sans Pro"/>
                <a:ea typeface="Source Sans Pro"/>
              </a:rPr>
              <a:t>20%</a:t>
            </a:r>
            <a:r>
              <a:rPr lang="en-US" dirty="0">
                <a:solidFill>
                  <a:srgbClr val="0070C0"/>
                </a:solidFill>
                <a:latin typeface="Source Sans Pro"/>
                <a:ea typeface="Source Sans Pro"/>
              </a:rPr>
              <a:t> applies to the extent that your taxable income exceeds the thresholds set for the </a:t>
            </a:r>
            <a:r>
              <a:rPr lang="en-US" b="1" dirty="0">
                <a:solidFill>
                  <a:srgbClr val="0070C0"/>
                </a:solidFill>
                <a:latin typeface="Source Sans Pro"/>
                <a:ea typeface="Source Sans Pro"/>
              </a:rPr>
              <a:t>15%</a:t>
            </a:r>
            <a:r>
              <a:rPr lang="en-US" dirty="0">
                <a:solidFill>
                  <a:srgbClr val="0070C0"/>
                </a:solidFill>
                <a:latin typeface="Source Sans Pro"/>
                <a:ea typeface="Source Sans Pro"/>
              </a:rPr>
              <a:t> capital gain rate.</a:t>
            </a:r>
          </a:p>
        </p:txBody>
      </p:sp>
    </p:spTree>
    <p:extLst>
      <p:ext uri="{BB962C8B-B14F-4D97-AF65-F5344CB8AC3E}">
        <p14:creationId xmlns:p14="http://schemas.microsoft.com/office/powerpoint/2010/main" val="1666171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3" name="Picture 2">
            <a:extLst>
              <a:ext uri="{FF2B5EF4-FFF2-40B4-BE49-F238E27FC236}">
                <a16:creationId xmlns:a16="http://schemas.microsoft.com/office/drawing/2014/main" id="{25496B42-CC46-4183-B481-887CD3E8C72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E2758CE0-F916-4DCE-88D1-71430BE44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7" name="Rectangle 16">
            <a:extLst>
              <a:ext uri="{FF2B5EF4-FFF2-40B4-BE49-F238E27FC236}">
                <a16:creationId xmlns:a16="http://schemas.microsoft.com/office/drawing/2014/main" id="{31CA2540-FD07-4286-91E4-8D0DE4E50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3408BE9-28C4-8ED5-C801-C95726F53A7E}"/>
              </a:ext>
            </a:extLst>
          </p:cNvPr>
          <p:cNvSpPr>
            <a:spLocks noGrp="1"/>
          </p:cNvSpPr>
          <p:nvPr>
            <p:ph type="title"/>
          </p:nvPr>
        </p:nvSpPr>
        <p:spPr>
          <a:xfrm>
            <a:off x="883594" y="695560"/>
            <a:ext cx="6297977" cy="747088"/>
          </a:xfrm>
        </p:spPr>
        <p:txBody>
          <a:bodyPr vert="horz" lIns="91440" tIns="45720" rIns="91440" bIns="45720" rtlCol="0" anchor="b">
            <a:normAutofit fontScale="90000"/>
          </a:bodyPr>
          <a:lstStyle/>
          <a:p>
            <a:r>
              <a:rPr lang="zh-CN" altLang="en-US" sz="4800">
                <a:ea typeface="宋体"/>
              </a:rPr>
              <a:t>投资亏损的抵扣</a:t>
            </a:r>
            <a:endParaRPr lang="zh-CN" altLang="en-US" sz="4800" dirty="0">
              <a:ea typeface="宋体"/>
            </a:endParaRPr>
          </a:p>
        </p:txBody>
      </p:sp>
      <p:pic>
        <p:nvPicPr>
          <p:cNvPr id="19" name="Picture 18">
            <a:extLst>
              <a:ext uri="{FF2B5EF4-FFF2-40B4-BE49-F238E27FC236}">
                <a16:creationId xmlns:a16="http://schemas.microsoft.com/office/drawing/2014/main" id="{214924F5-CDC2-4DFA-82F3-4843ADD678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55295" t="89389" r="26987" b="24"/>
          <a:stretch/>
        </p:blipFill>
        <p:spPr>
          <a:xfrm flipH="1">
            <a:off x="0" y="-1"/>
            <a:ext cx="2596444" cy="872709"/>
          </a:xfrm>
          <a:prstGeom prst="rect">
            <a:avLst/>
          </a:prstGeom>
        </p:spPr>
      </p:pic>
      <p:pic>
        <p:nvPicPr>
          <p:cNvPr id="21" name="Picture 20">
            <a:extLst>
              <a:ext uri="{FF2B5EF4-FFF2-40B4-BE49-F238E27FC236}">
                <a16:creationId xmlns:a16="http://schemas.microsoft.com/office/drawing/2014/main" id="{AED59812-6820-446C-B994-0D059C97DC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91927" t="72411" b="13751"/>
          <a:stretch/>
        </p:blipFill>
        <p:spPr>
          <a:xfrm>
            <a:off x="10473994" y="5564567"/>
            <a:ext cx="1341545" cy="1293433"/>
          </a:xfrm>
          <a:custGeom>
            <a:avLst/>
            <a:gdLst>
              <a:gd name="connsiteX0" fmla="*/ 0 w 1341545"/>
              <a:gd name="connsiteY0" fmla="*/ 0 h 1293433"/>
              <a:gd name="connsiteX1" fmla="*/ 1341545 w 1341545"/>
              <a:gd name="connsiteY1" fmla="*/ 0 h 1293433"/>
              <a:gd name="connsiteX2" fmla="*/ 1341545 w 1341545"/>
              <a:gd name="connsiteY2" fmla="*/ 1293433 h 1293433"/>
              <a:gd name="connsiteX3" fmla="*/ 150847 w 1341545"/>
              <a:gd name="connsiteY3" fmla="*/ 1293433 h 1293433"/>
              <a:gd name="connsiteX4" fmla="*/ 66240 w 1341545"/>
              <a:gd name="connsiteY4" fmla="*/ 1183451 h 1293433"/>
              <a:gd name="connsiteX5" fmla="*/ 0 w 1341545"/>
              <a:gd name="connsiteY5" fmla="*/ 1061841 h 1293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1545" h="1293433">
                <a:moveTo>
                  <a:pt x="0" y="0"/>
                </a:moveTo>
                <a:lnTo>
                  <a:pt x="1341545" y="0"/>
                </a:lnTo>
                <a:lnTo>
                  <a:pt x="1341545" y="1293433"/>
                </a:lnTo>
                <a:lnTo>
                  <a:pt x="150847" y="1293433"/>
                </a:lnTo>
                <a:lnTo>
                  <a:pt x="66240" y="1183451"/>
                </a:lnTo>
                <a:lnTo>
                  <a:pt x="0" y="1061841"/>
                </a:lnTo>
                <a:close/>
              </a:path>
            </a:pathLst>
          </a:custGeom>
        </p:spPr>
      </p:pic>
      <p:pic>
        <p:nvPicPr>
          <p:cNvPr id="23" name="Picture 22">
            <a:extLst>
              <a:ext uri="{FF2B5EF4-FFF2-40B4-BE49-F238E27FC236}">
                <a16:creationId xmlns:a16="http://schemas.microsoft.com/office/drawing/2014/main" id="{E844ED7C-1917-40D8-8B42-1B1C27BC5A5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3623" t="43915" r="1" b="18252"/>
          <a:stretch/>
        </p:blipFill>
        <p:spPr>
          <a:xfrm flipH="1">
            <a:off x="0" y="3142319"/>
            <a:ext cx="4605339" cy="3715682"/>
          </a:xfrm>
          <a:prstGeom prst="rect">
            <a:avLst/>
          </a:prstGeom>
        </p:spPr>
      </p:pic>
      <p:sp>
        <p:nvSpPr>
          <p:cNvPr id="4" name="TextBox 3">
            <a:extLst>
              <a:ext uri="{FF2B5EF4-FFF2-40B4-BE49-F238E27FC236}">
                <a16:creationId xmlns:a16="http://schemas.microsoft.com/office/drawing/2014/main" id="{3615C6F2-82BD-67A1-B7DC-44B36F082637}"/>
              </a:ext>
            </a:extLst>
          </p:cNvPr>
          <p:cNvSpPr txBox="1"/>
          <p:nvPr/>
        </p:nvSpPr>
        <p:spPr>
          <a:xfrm>
            <a:off x="1863513" y="2033194"/>
            <a:ext cx="6116594" cy="278307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200000"/>
              </a:lnSpc>
            </a:pPr>
            <a:r>
              <a:rPr lang="ja-JP" altLang="en-US">
                <a:ea typeface="ＭＳ Ｐゴシック"/>
              </a:rPr>
              <a:t>亏损可以抵扣当年收入的上限</a:t>
            </a:r>
            <a:endParaRPr lang="ja-JP" altLang="en-US" dirty="0">
              <a:ea typeface="ＭＳ Ｐゴシック"/>
            </a:endParaRPr>
          </a:p>
          <a:p>
            <a:pPr>
              <a:lnSpc>
                <a:spcPct val="200000"/>
              </a:lnSpc>
            </a:pPr>
            <a:r>
              <a:rPr lang="ja-JP" altLang="en-US">
                <a:ea typeface="ＭＳ Ｐゴシック"/>
              </a:rPr>
              <a:t>个人</a:t>
            </a:r>
            <a:r>
              <a:rPr lang="en-US" dirty="0"/>
              <a:t>： 1500</a:t>
            </a:r>
          </a:p>
          <a:p>
            <a:pPr>
              <a:lnSpc>
                <a:spcPct val="200000"/>
              </a:lnSpc>
            </a:pPr>
            <a:r>
              <a:rPr lang="ja-JP" altLang="en-US">
                <a:ea typeface="ＭＳ Ｐゴシック"/>
              </a:rPr>
              <a:t>夫妻合报： 3000</a:t>
            </a:r>
          </a:p>
          <a:p>
            <a:pPr>
              <a:lnSpc>
                <a:spcPct val="200000"/>
              </a:lnSpc>
            </a:pPr>
            <a:r>
              <a:rPr lang="ja-JP" altLang="en-US">
                <a:ea typeface="ＭＳ Ｐゴシック"/>
              </a:rPr>
              <a:t>未抵扣收入递延到以后年度继续抵扣，永不失效</a:t>
            </a:r>
            <a:endParaRPr lang="ja-JP" altLang="en-US" dirty="0">
              <a:ea typeface="ＭＳ Ｐゴシック"/>
            </a:endParaRPr>
          </a:p>
          <a:p>
            <a:pPr>
              <a:lnSpc>
                <a:spcPct val="200000"/>
              </a:lnSpc>
            </a:pPr>
            <a:endParaRPr lang="ja-JP" altLang="en-US" dirty="0">
              <a:ea typeface="ＭＳ Ｐゴシック"/>
            </a:endParaRPr>
          </a:p>
        </p:txBody>
      </p:sp>
    </p:spTree>
    <p:extLst>
      <p:ext uri="{BB962C8B-B14F-4D97-AF65-F5344CB8AC3E}">
        <p14:creationId xmlns:p14="http://schemas.microsoft.com/office/powerpoint/2010/main" val="3759498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5A333-0850-83A8-0331-FBE91F912399}"/>
              </a:ext>
            </a:extLst>
          </p:cNvPr>
          <p:cNvSpPr>
            <a:spLocks noGrp="1"/>
          </p:cNvSpPr>
          <p:nvPr>
            <p:ph type="title"/>
          </p:nvPr>
        </p:nvSpPr>
        <p:spPr/>
        <p:txBody>
          <a:bodyPr/>
          <a:lstStyle/>
          <a:p>
            <a:r>
              <a:rPr lang="ja-JP" altLang="en-US">
                <a:ea typeface="ＭＳ Ｐゴシック"/>
              </a:rPr>
              <a:t>卖房所得的减免</a:t>
            </a:r>
            <a:endParaRPr lang="en-US" dirty="0"/>
          </a:p>
        </p:txBody>
      </p:sp>
      <p:sp>
        <p:nvSpPr>
          <p:cNvPr id="3" name="Content Placeholder 2">
            <a:extLst>
              <a:ext uri="{FF2B5EF4-FFF2-40B4-BE49-F238E27FC236}">
                <a16:creationId xmlns:a16="http://schemas.microsoft.com/office/drawing/2014/main" id="{31B16E83-4902-D3F1-5044-47AF67A2B551}"/>
              </a:ext>
            </a:extLst>
          </p:cNvPr>
          <p:cNvSpPr>
            <a:spLocks noGrp="1"/>
          </p:cNvSpPr>
          <p:nvPr>
            <p:ph idx="1"/>
          </p:nvPr>
        </p:nvSpPr>
        <p:spPr/>
        <p:txBody>
          <a:bodyPr vert="horz" lIns="91440" tIns="45720" rIns="91440" bIns="45720" rtlCol="0" anchor="t">
            <a:normAutofit/>
          </a:bodyPr>
          <a:lstStyle/>
          <a:p>
            <a:r>
              <a:rPr lang="ja-JP" altLang="en-US">
                <a:ea typeface="ＭＳ Ｐゴシック"/>
              </a:rPr>
              <a:t>个人： 25万</a:t>
            </a:r>
          </a:p>
          <a:p>
            <a:pPr>
              <a:buClr>
                <a:srgbClr val="000000"/>
              </a:buClr>
            </a:pPr>
            <a:r>
              <a:rPr lang="ja-JP" altLang="en-US">
                <a:ea typeface="ＭＳ Ｐゴシック"/>
              </a:rPr>
              <a:t>夫妻合报： 50万</a:t>
            </a:r>
          </a:p>
          <a:p>
            <a:pPr>
              <a:buClr>
                <a:srgbClr val="000000"/>
              </a:buClr>
            </a:pPr>
            <a:r>
              <a:rPr lang="ja-JP" altLang="en-US">
                <a:ea typeface="ＭＳ Ｐゴシック"/>
              </a:rPr>
              <a:t>必须满足的条件</a:t>
            </a:r>
            <a:endParaRPr lang="ja-JP" altLang="en-US" dirty="0">
              <a:ea typeface="ＭＳ Ｐゴシック"/>
            </a:endParaRPr>
          </a:p>
          <a:p>
            <a:pPr lvl="1">
              <a:buClr>
                <a:srgbClr val="000000"/>
              </a:buClr>
              <a:buFont typeface="Courier New" panose="020B0604020202020204" pitchFamily="34" charset="0"/>
              <a:buChar char="o"/>
            </a:pPr>
            <a:r>
              <a:rPr lang="ja-JP" altLang="en-US">
                <a:ea typeface="ＭＳ Ｐゴシック"/>
              </a:rPr>
              <a:t>卖出日前5年内，自住两年以上，买入1/1/2020，卖出1/1/2022</a:t>
            </a:r>
          </a:p>
          <a:p>
            <a:pPr lvl="1">
              <a:buClr>
                <a:srgbClr val="000000"/>
              </a:buClr>
              <a:buFont typeface="Courier New" panose="020B0604020202020204" pitchFamily="34" charset="0"/>
              <a:buChar char="o"/>
            </a:pPr>
            <a:r>
              <a:rPr lang="ja-JP" altLang="en-US">
                <a:ea typeface="ＭＳ Ｐゴシック"/>
              </a:rPr>
              <a:t>卖出日前两年内，没有卖出过其他自住房</a:t>
            </a:r>
          </a:p>
          <a:p>
            <a:pPr lvl="2">
              <a:buClr>
                <a:srgbClr val="000000"/>
              </a:buClr>
              <a:buFont typeface="Wingdings" panose="020B0604020202020204" pitchFamily="34" charset="0"/>
              <a:buChar char="§"/>
            </a:pPr>
            <a:r>
              <a:rPr lang="ja-JP" altLang="en-US">
                <a:ea typeface="ＭＳ Ｐゴシック"/>
              </a:rPr>
              <a:t>买入1/1/2020, 卖出1/1/2022, 再买入1/1/2022, 卖出1/1/2024</a:t>
            </a:r>
            <a:endParaRPr lang="ja-JP" altLang="en-US" dirty="0">
              <a:ea typeface="ＭＳ Ｐゴシック"/>
            </a:endParaRPr>
          </a:p>
        </p:txBody>
      </p:sp>
    </p:spTree>
    <p:extLst>
      <p:ext uri="{BB962C8B-B14F-4D97-AF65-F5344CB8AC3E}">
        <p14:creationId xmlns:p14="http://schemas.microsoft.com/office/powerpoint/2010/main" val="2042796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FB611-C21B-CF12-6179-688AA5E5C01C}"/>
              </a:ext>
            </a:extLst>
          </p:cNvPr>
          <p:cNvSpPr>
            <a:spLocks noGrp="1"/>
          </p:cNvSpPr>
          <p:nvPr>
            <p:ph type="title"/>
          </p:nvPr>
        </p:nvSpPr>
        <p:spPr>
          <a:xfrm>
            <a:off x="913776" y="605639"/>
            <a:ext cx="10364451" cy="1596177"/>
          </a:xfrm>
        </p:spPr>
        <p:txBody>
          <a:bodyPr/>
          <a:lstStyle/>
          <a:p>
            <a:r>
              <a:rPr lang="ja-JP" altLang="en-US">
                <a:ea typeface="+mj-lt"/>
                <a:cs typeface="+mj-lt"/>
              </a:rPr>
              <a:t>卖房所得的减免</a:t>
            </a:r>
            <a:endParaRPr lang="zh-CN">
              <a:ea typeface="+mj-lt"/>
              <a:cs typeface="+mj-lt"/>
            </a:endParaRPr>
          </a:p>
          <a:p>
            <a:endParaRPr lang="zh-CN" altLang="en-US" dirty="0">
              <a:ea typeface="宋体"/>
            </a:endParaRPr>
          </a:p>
        </p:txBody>
      </p:sp>
      <p:sp>
        <p:nvSpPr>
          <p:cNvPr id="7" name="TextBox 6">
            <a:extLst>
              <a:ext uri="{FF2B5EF4-FFF2-40B4-BE49-F238E27FC236}">
                <a16:creationId xmlns:a16="http://schemas.microsoft.com/office/drawing/2014/main" id="{F21C1116-E160-31DF-C5E0-E8C82B7E461E}"/>
              </a:ext>
            </a:extLst>
          </p:cNvPr>
          <p:cNvSpPr txBox="1"/>
          <p:nvPr/>
        </p:nvSpPr>
        <p:spPr>
          <a:xfrm>
            <a:off x="2273644" y="1933832"/>
            <a:ext cx="7644713" cy="3163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120000"/>
              </a:lnSpc>
              <a:spcBef>
                <a:spcPts val="1000"/>
              </a:spcBef>
              <a:buFont typeface="Arial"/>
              <a:buChar char="•"/>
            </a:pPr>
            <a:r>
              <a:rPr lang="ja-JP" sz="2000" cap="all">
                <a:latin typeface="Arial"/>
                <a:cs typeface="Arial"/>
              </a:rPr>
              <a:t>个人： 25万</a:t>
            </a:r>
            <a:endParaRPr lang="en-US" altLang="ja-JP" sz="2000">
              <a:latin typeface="Arial"/>
              <a:cs typeface="Arial"/>
            </a:endParaRPr>
          </a:p>
          <a:p>
            <a:pPr marL="285750" indent="-285750">
              <a:lnSpc>
                <a:spcPct val="120000"/>
              </a:lnSpc>
              <a:spcBef>
                <a:spcPts val="1000"/>
              </a:spcBef>
              <a:buFont typeface="Arial"/>
              <a:buChar char="•"/>
            </a:pPr>
            <a:r>
              <a:rPr lang="ja-JP" sz="2000" cap="all">
                <a:latin typeface="Arial"/>
                <a:cs typeface="Arial"/>
              </a:rPr>
              <a:t>夫妻合报： 50万</a:t>
            </a:r>
            <a:endParaRPr lang="en-US" altLang="ja-JP" sz="2000">
              <a:latin typeface="Arial"/>
              <a:cs typeface="Arial"/>
            </a:endParaRPr>
          </a:p>
          <a:p>
            <a:pPr marL="285750" indent="-285750">
              <a:lnSpc>
                <a:spcPct val="120000"/>
              </a:lnSpc>
              <a:spcBef>
                <a:spcPts val="1000"/>
              </a:spcBef>
              <a:buFont typeface="Arial"/>
              <a:buChar char="•"/>
            </a:pPr>
            <a:r>
              <a:rPr lang="ja-JP" sz="2000" cap="all">
                <a:latin typeface="Arial"/>
                <a:cs typeface="Arial"/>
              </a:rPr>
              <a:t>必须满足的条件</a:t>
            </a:r>
            <a:endParaRPr lang="ja-JP" sz="2000">
              <a:latin typeface="Arial"/>
              <a:cs typeface="Arial"/>
            </a:endParaRPr>
          </a:p>
          <a:p>
            <a:pPr marL="742950" lvl="1" indent="-285750">
              <a:lnSpc>
                <a:spcPct val="120000"/>
              </a:lnSpc>
              <a:spcBef>
                <a:spcPts val="500"/>
              </a:spcBef>
              <a:buFont typeface="Courier New,monospace"/>
              <a:buChar char="o"/>
            </a:pPr>
            <a:r>
              <a:rPr lang="ja-JP" cap="all">
                <a:latin typeface="Arial"/>
                <a:cs typeface="Arial"/>
              </a:rPr>
              <a:t>卖出日前5年内，自住两年以上，买入1/1/2020，卖出1/1/2022</a:t>
            </a:r>
            <a:endParaRPr lang="en-US" altLang="ja-JP">
              <a:latin typeface="Arial"/>
              <a:cs typeface="Arial"/>
            </a:endParaRPr>
          </a:p>
          <a:p>
            <a:pPr marL="742950" lvl="1" indent="-285750">
              <a:lnSpc>
                <a:spcPct val="120000"/>
              </a:lnSpc>
              <a:spcBef>
                <a:spcPts val="500"/>
              </a:spcBef>
              <a:buFont typeface="Courier New,monospace"/>
              <a:buChar char="o"/>
            </a:pPr>
            <a:r>
              <a:rPr lang="ja-JP" cap="all">
                <a:latin typeface="Arial"/>
                <a:cs typeface="Arial"/>
              </a:rPr>
              <a:t>卖出日前两年内，没有卖出过其他自住房</a:t>
            </a:r>
            <a:endParaRPr lang="en-US">
              <a:latin typeface="Arial"/>
              <a:cs typeface="Arial"/>
            </a:endParaRPr>
          </a:p>
          <a:p>
            <a:pPr marL="1200150" lvl="2" indent="-285750">
              <a:lnSpc>
                <a:spcPct val="120000"/>
              </a:lnSpc>
              <a:spcBef>
                <a:spcPts val="500"/>
              </a:spcBef>
              <a:buFont typeface="Wingdings,Sans-Serif"/>
              <a:buChar char="§"/>
            </a:pPr>
            <a:r>
              <a:rPr lang="ja-JP" sz="1600" cap="all">
                <a:latin typeface="Arial"/>
                <a:cs typeface="Arial"/>
              </a:rPr>
              <a:t>买入1/1/2020, 卖出1/1/2022, 再买入1/1/2022, 卖出1/1/2024</a:t>
            </a:r>
            <a:endParaRPr lang="ja-JP" altLang="en-US" sz="1600">
              <a:latin typeface="Arial"/>
              <a:cs typeface="Arial"/>
            </a:endParaRPr>
          </a:p>
          <a:p>
            <a:endParaRPr lang="en-US" sz="3600" dirty="0"/>
          </a:p>
        </p:txBody>
      </p:sp>
    </p:spTree>
    <p:extLst>
      <p:ext uri="{BB962C8B-B14F-4D97-AF65-F5344CB8AC3E}">
        <p14:creationId xmlns:p14="http://schemas.microsoft.com/office/powerpoint/2010/main" val="368127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FB611-C21B-CF12-6179-688AA5E5C01C}"/>
              </a:ext>
            </a:extLst>
          </p:cNvPr>
          <p:cNvSpPr>
            <a:spLocks noGrp="1"/>
          </p:cNvSpPr>
          <p:nvPr>
            <p:ph type="title"/>
          </p:nvPr>
        </p:nvSpPr>
        <p:spPr>
          <a:xfrm>
            <a:off x="913776" y="605639"/>
            <a:ext cx="10364451" cy="1596177"/>
          </a:xfrm>
        </p:spPr>
        <p:txBody>
          <a:bodyPr/>
          <a:lstStyle/>
          <a:p>
            <a:r>
              <a:rPr lang="zh-CN" altLang="en-US" dirty="0"/>
              <a:t>附表</a:t>
            </a:r>
            <a:endParaRPr lang="en-US" dirty="0"/>
          </a:p>
        </p:txBody>
      </p:sp>
      <p:sp>
        <p:nvSpPr>
          <p:cNvPr id="3" name="Content Placeholder 2">
            <a:extLst>
              <a:ext uri="{FF2B5EF4-FFF2-40B4-BE49-F238E27FC236}">
                <a16:creationId xmlns:a16="http://schemas.microsoft.com/office/drawing/2014/main" id="{13131BA6-3BAD-1A05-DF02-9C1EB17EE91A}"/>
              </a:ext>
            </a:extLst>
          </p:cNvPr>
          <p:cNvSpPr>
            <a:spLocks noGrp="1"/>
          </p:cNvSpPr>
          <p:nvPr>
            <p:ph idx="1"/>
          </p:nvPr>
        </p:nvSpPr>
        <p:spPr>
          <a:xfrm>
            <a:off x="913775" y="2367093"/>
            <a:ext cx="10310163" cy="3808327"/>
          </a:xfrm>
        </p:spPr>
        <p:txBody>
          <a:bodyPr>
            <a:normAutofit/>
          </a:bodyPr>
          <a:lstStyle/>
          <a:p>
            <a:r>
              <a:rPr lang="zh-CN" altLang="en-US" dirty="0"/>
              <a:t>附表 </a:t>
            </a:r>
            <a:r>
              <a:rPr lang="en-US" altLang="zh-CN" dirty="0"/>
              <a:t>1 </a:t>
            </a:r>
            <a:r>
              <a:rPr lang="zh-CN" altLang="en-US" dirty="0"/>
              <a:t>其他收入</a:t>
            </a:r>
            <a:endParaRPr lang="en-US" altLang="zh-CN" dirty="0"/>
          </a:p>
          <a:p>
            <a:pPr lvl="1"/>
            <a:r>
              <a:rPr lang="zh-CN" altLang="en-US" dirty="0"/>
              <a:t>自雇收入 </a:t>
            </a:r>
            <a:r>
              <a:rPr lang="en-US" altLang="zh-CN" dirty="0"/>
              <a:t>– </a:t>
            </a:r>
            <a:r>
              <a:rPr lang="zh-CN" altLang="en-US" dirty="0"/>
              <a:t>附表 </a:t>
            </a:r>
            <a:r>
              <a:rPr lang="en-US" altLang="zh-CN" dirty="0"/>
              <a:t>C</a:t>
            </a:r>
          </a:p>
          <a:p>
            <a:pPr lvl="1"/>
            <a:r>
              <a:rPr lang="zh-CN" altLang="en-US" dirty="0"/>
              <a:t>房租、合伙企业收入 </a:t>
            </a:r>
            <a:r>
              <a:rPr lang="en-US" altLang="zh-CN" dirty="0"/>
              <a:t> - </a:t>
            </a:r>
            <a:r>
              <a:rPr lang="zh-CN" altLang="en-US" dirty="0"/>
              <a:t>附表 </a:t>
            </a:r>
            <a:r>
              <a:rPr lang="en-US" altLang="zh-CN" dirty="0"/>
              <a:t>E</a:t>
            </a:r>
          </a:p>
          <a:p>
            <a:r>
              <a:rPr lang="zh-CN" altLang="en-US" dirty="0"/>
              <a:t>附表</a:t>
            </a:r>
            <a:r>
              <a:rPr lang="en-US" altLang="zh-CN" dirty="0"/>
              <a:t> 2 </a:t>
            </a:r>
            <a:r>
              <a:rPr lang="zh-CN" altLang="en-US" dirty="0"/>
              <a:t>其他税</a:t>
            </a:r>
            <a:endParaRPr lang="en-US" altLang="zh-CN" dirty="0"/>
          </a:p>
          <a:p>
            <a:r>
              <a:rPr lang="zh-CN" altLang="en-US" dirty="0"/>
              <a:t>附表 </a:t>
            </a:r>
            <a:r>
              <a:rPr lang="en-US" altLang="zh-CN" dirty="0"/>
              <a:t>3 </a:t>
            </a:r>
            <a:r>
              <a:rPr lang="zh-CN" altLang="en-US" dirty="0"/>
              <a:t>其他税收减免</a:t>
            </a:r>
            <a:endParaRPr lang="en-US" altLang="zh-CN" dirty="0"/>
          </a:p>
          <a:p>
            <a:r>
              <a:rPr lang="zh-CN" altLang="en-US" dirty="0"/>
              <a:t>附表 </a:t>
            </a:r>
            <a:r>
              <a:rPr lang="en-US" altLang="zh-CN" dirty="0"/>
              <a:t>A – </a:t>
            </a:r>
            <a:r>
              <a:rPr lang="zh-CN" altLang="en-US" dirty="0"/>
              <a:t>据实抵扣明细</a:t>
            </a:r>
            <a:endParaRPr lang="en-US" altLang="zh-CN" dirty="0"/>
          </a:p>
          <a:p>
            <a:r>
              <a:rPr lang="zh-CN" altLang="en-US" dirty="0"/>
              <a:t>附表 </a:t>
            </a:r>
            <a:r>
              <a:rPr lang="en-US" altLang="zh-CN" dirty="0"/>
              <a:t>B – </a:t>
            </a:r>
            <a:r>
              <a:rPr lang="zh-CN" altLang="en-US" dirty="0"/>
              <a:t>分红利息收入明细</a:t>
            </a:r>
            <a:endParaRPr lang="en-US" altLang="zh-CN" dirty="0"/>
          </a:p>
          <a:p>
            <a:r>
              <a:rPr lang="zh-CN" altLang="en-US" dirty="0"/>
              <a:t>附表 </a:t>
            </a:r>
            <a:r>
              <a:rPr lang="en-US" altLang="zh-CN" dirty="0"/>
              <a:t>D – </a:t>
            </a:r>
            <a:r>
              <a:rPr lang="zh-CN" altLang="en-US" dirty="0"/>
              <a:t>资本利得收入</a:t>
            </a:r>
            <a:endParaRPr lang="en-US" dirty="0"/>
          </a:p>
        </p:txBody>
      </p:sp>
    </p:spTree>
    <p:extLst>
      <p:ext uri="{BB962C8B-B14F-4D97-AF65-F5344CB8AC3E}">
        <p14:creationId xmlns:p14="http://schemas.microsoft.com/office/powerpoint/2010/main" val="3749032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9B80E-AFC5-6FB3-AC2B-0E687A490C34}"/>
              </a:ext>
            </a:extLst>
          </p:cNvPr>
          <p:cNvSpPr>
            <a:spLocks noGrp="1"/>
          </p:cNvSpPr>
          <p:nvPr>
            <p:ph type="title"/>
          </p:nvPr>
        </p:nvSpPr>
        <p:spPr>
          <a:xfrm>
            <a:off x="489" y="2778943"/>
            <a:ext cx="2356832" cy="1066800"/>
          </a:xfrm>
        </p:spPr>
        <p:txBody>
          <a:bodyPr/>
          <a:lstStyle/>
          <a:p>
            <a:r>
              <a:rPr lang="en-US" dirty="0"/>
              <a:t>1099 - </a:t>
            </a:r>
            <a:r>
              <a:rPr lang="en-US" altLang="zh-CN" dirty="0">
                <a:ea typeface="宋体"/>
              </a:rPr>
              <a:t>B</a:t>
            </a:r>
            <a:endParaRPr lang="en-US" dirty="0"/>
          </a:p>
        </p:txBody>
      </p:sp>
      <p:pic>
        <p:nvPicPr>
          <p:cNvPr id="3" name="Picture 2" descr="A screenshot of a document&#10;&#10;Description automatically generated">
            <a:extLst>
              <a:ext uri="{FF2B5EF4-FFF2-40B4-BE49-F238E27FC236}">
                <a16:creationId xmlns:a16="http://schemas.microsoft.com/office/drawing/2014/main" id="{C6CCD08C-D1C8-7F83-E533-E98A019FA5BB}"/>
              </a:ext>
            </a:extLst>
          </p:cNvPr>
          <p:cNvPicPr>
            <a:picLocks noChangeAspect="1"/>
          </p:cNvPicPr>
          <p:nvPr/>
        </p:nvPicPr>
        <p:blipFill>
          <a:blip r:embed="rId2"/>
          <a:stretch>
            <a:fillRect/>
          </a:stretch>
        </p:blipFill>
        <p:spPr>
          <a:xfrm>
            <a:off x="2114551" y="491693"/>
            <a:ext cx="9948717" cy="5816887"/>
          </a:xfrm>
          <a:prstGeom prst="rect">
            <a:avLst/>
          </a:prstGeom>
        </p:spPr>
      </p:pic>
    </p:spTree>
    <p:extLst>
      <p:ext uri="{BB962C8B-B14F-4D97-AF65-F5344CB8AC3E}">
        <p14:creationId xmlns:p14="http://schemas.microsoft.com/office/powerpoint/2010/main" val="2137396254"/>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
  <TotalTime>514</TotalTime>
  <Words>232</Words>
  <Application>Microsoft Office PowerPoint</Application>
  <PresentationFormat>Widescreen</PresentationFormat>
  <Paragraphs>33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Droplet</vt:lpstr>
      <vt:lpstr>投资税的申报</vt:lpstr>
      <vt:lpstr>免责声明</vt:lpstr>
      <vt:lpstr>短期与长期投资所得</vt:lpstr>
      <vt:lpstr>长期投资所得税率</vt:lpstr>
      <vt:lpstr>投资亏损的抵扣</vt:lpstr>
      <vt:lpstr>卖房所得的减免</vt:lpstr>
      <vt:lpstr>卖房所得的减免 </vt:lpstr>
      <vt:lpstr>附表</vt:lpstr>
      <vt:lpstr>1099 - B</vt:lpstr>
      <vt:lpstr>1099-DIV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美国税法体系 与税的基本概念</dc:title>
  <dc:creator>Ryan Liu</dc:creator>
  <cp:lastModifiedBy>Ryan Liu</cp:lastModifiedBy>
  <cp:revision>216</cp:revision>
  <dcterms:created xsi:type="dcterms:W3CDTF">2024-06-03T17:11:50Z</dcterms:created>
  <dcterms:modified xsi:type="dcterms:W3CDTF">2024-06-17T23:42:59Z</dcterms:modified>
</cp:coreProperties>
</file>