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4478" r:id="rId3"/>
    <p:sldId id="4576" r:id="rId4"/>
    <p:sldId id="4581" r:id="rId5"/>
    <p:sldId id="4580" r:id="rId6"/>
    <p:sldId id="4577" r:id="rId7"/>
    <p:sldId id="4578" r:id="rId8"/>
    <p:sldId id="457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3DA4B-8B73-4867-BB52-BBC61241B810}" v="2" dt="2024-06-10T22:05:39.373"/>
    <p1510:client id="{B929554A-53DF-4781-9973-40405DF4BBBE}" v="21" dt="2024-06-10T22:12:42.887"/>
    <p1510:client id="{F32CA75E-568B-408D-9472-606CF3632D56}" v="18" dt="2024-06-11T00:45:0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p:cViewPr varScale="1">
        <p:scale>
          <a:sx n="74" d="100"/>
          <a:sy n="74" d="100"/>
        </p:scale>
        <p:origin x="33" y="4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iu" userId="0e6b04e675fb75c6" providerId="LiveId" clId="{8A5FA7EC-1447-41BE-A905-38F6D1BF2529}"/>
    <pc:docChg chg="undo custSel addSld delSld modSld sldOrd">
      <pc:chgData name="Ryan Liu" userId="0e6b04e675fb75c6" providerId="LiveId" clId="{8A5FA7EC-1447-41BE-A905-38F6D1BF2529}" dt="2024-06-04T02:28:53.661" v="2738" actId="14100"/>
      <pc:docMkLst>
        <pc:docMk/>
      </pc:docMkLst>
      <pc:sldChg chg="modSp mod">
        <pc:chgData name="Ryan Liu" userId="0e6b04e675fb75c6" providerId="LiveId" clId="{8A5FA7EC-1447-41BE-A905-38F6D1BF2529}" dt="2024-06-03T19:58:52.332" v="4" actId="14100"/>
        <pc:sldMkLst>
          <pc:docMk/>
          <pc:sldMk cId="2265184079" sldId="256"/>
        </pc:sldMkLst>
        <pc:picChg chg="mod">
          <ac:chgData name="Ryan Liu" userId="0e6b04e675fb75c6" providerId="LiveId" clId="{8A5FA7EC-1447-41BE-A905-38F6D1BF2529}" dt="2024-06-03T19:58:52.332" v="4" actId="14100"/>
          <ac:picMkLst>
            <pc:docMk/>
            <pc:sldMk cId="2265184079" sldId="256"/>
            <ac:picMk id="5" creationId="{84EBB961-27CE-6D9C-2C2C-E5F60C7A494F}"/>
          </ac:picMkLst>
        </pc:picChg>
      </pc:sldChg>
      <pc:sldChg chg="addSp modSp">
        <pc:chgData name="Ryan Liu" userId="0e6b04e675fb75c6" providerId="LiveId" clId="{8A5FA7EC-1447-41BE-A905-38F6D1BF2529}" dt="2024-06-03T19:59:02.740" v="6"/>
        <pc:sldMkLst>
          <pc:docMk/>
          <pc:sldMk cId="3610310999" sldId="257"/>
        </pc:sldMkLst>
        <pc:picChg chg="add mod">
          <ac:chgData name="Ryan Liu" userId="0e6b04e675fb75c6" providerId="LiveId" clId="{8A5FA7EC-1447-41BE-A905-38F6D1BF2529}" dt="2024-06-03T19:59:02.740" v="6"/>
          <ac:picMkLst>
            <pc:docMk/>
            <pc:sldMk cId="3610310999" sldId="257"/>
            <ac:picMk id="9" creationId="{EFBD5780-CA72-5C6E-7257-41F3C5318C95}"/>
          </ac:picMkLst>
        </pc:picChg>
      </pc:sldChg>
      <pc:sldChg chg="addSp modSp">
        <pc:chgData name="Ryan Liu" userId="0e6b04e675fb75c6" providerId="LiveId" clId="{8A5FA7EC-1447-41BE-A905-38F6D1BF2529}" dt="2024-06-03T19:58:57.892" v="5"/>
        <pc:sldMkLst>
          <pc:docMk/>
          <pc:sldMk cId="2505909434" sldId="4478"/>
        </pc:sldMkLst>
        <pc:picChg chg="add mod">
          <ac:chgData name="Ryan Liu" userId="0e6b04e675fb75c6" providerId="LiveId" clId="{8A5FA7EC-1447-41BE-A905-38F6D1BF2529}" dt="2024-06-03T19:58:57.892" v="5"/>
          <ac:picMkLst>
            <pc:docMk/>
            <pc:sldMk cId="2505909434" sldId="4478"/>
            <ac:picMk id="5" creationId="{D916CB40-A866-B9CF-1E13-86BD9B3276F6}"/>
          </ac:picMkLst>
        </pc:picChg>
      </pc:sldChg>
      <pc:sldChg chg="addSp modSp">
        <pc:chgData name="Ryan Liu" userId="0e6b04e675fb75c6" providerId="LiveId" clId="{8A5FA7EC-1447-41BE-A905-38F6D1BF2529}" dt="2024-06-03T19:59:03.608" v="7"/>
        <pc:sldMkLst>
          <pc:docMk/>
          <pc:sldMk cId="321917833" sldId="4569"/>
        </pc:sldMkLst>
        <pc:picChg chg="add mod">
          <ac:chgData name="Ryan Liu" userId="0e6b04e675fb75c6" providerId="LiveId" clId="{8A5FA7EC-1447-41BE-A905-38F6D1BF2529}" dt="2024-06-03T19:59:03.608" v="7"/>
          <ac:picMkLst>
            <pc:docMk/>
            <pc:sldMk cId="321917833" sldId="4569"/>
            <ac:picMk id="3" creationId="{DDD2A27F-F325-A539-77CF-37585177B0D7}"/>
          </ac:picMkLst>
        </pc:picChg>
      </pc:sldChg>
      <pc:sldChg chg="addSp delSp modSp new mod setBg">
        <pc:chgData name="Ryan Liu" userId="0e6b04e675fb75c6" providerId="LiveId" clId="{8A5FA7EC-1447-41BE-A905-38F6D1BF2529}" dt="2024-06-03T23:33:58.869" v="2481" actId="14100"/>
        <pc:sldMkLst>
          <pc:docMk/>
          <pc:sldMk cId="3405111948" sldId="4570"/>
        </pc:sldMkLst>
        <pc:spChg chg="mod">
          <ac:chgData name="Ryan Liu" userId="0e6b04e675fb75c6" providerId="LiveId" clId="{8A5FA7EC-1447-41BE-A905-38F6D1BF2529}" dt="2024-06-03T23:27:06.463" v="2433" actId="1076"/>
          <ac:spMkLst>
            <pc:docMk/>
            <pc:sldMk cId="3405111948" sldId="4570"/>
            <ac:spMk id="2" creationId="{5B941401-417A-B7E7-CAC1-C23B003E9993}"/>
          </ac:spMkLst>
        </pc:spChg>
        <pc:spChg chg="del">
          <ac:chgData name="Ryan Liu" userId="0e6b04e675fb75c6" providerId="LiveId" clId="{8A5FA7EC-1447-41BE-A905-38F6D1BF2529}" dt="2024-06-03T23:25:44.002" v="2425" actId="22"/>
          <ac:spMkLst>
            <pc:docMk/>
            <pc:sldMk cId="3405111948" sldId="4570"/>
            <ac:spMk id="3" creationId="{3D094C01-7A0D-55EF-9AD6-DEB4398D5CC4}"/>
          </ac:spMkLst>
        </pc:spChg>
        <pc:picChg chg="add mod">
          <ac:chgData name="Ryan Liu" userId="0e6b04e675fb75c6" providerId="LiveId" clId="{8A5FA7EC-1447-41BE-A905-38F6D1BF2529}" dt="2024-06-03T19:59:07.484" v="9"/>
          <ac:picMkLst>
            <pc:docMk/>
            <pc:sldMk cId="3405111948" sldId="4570"/>
            <ac:picMk id="4" creationId="{482CAD72-FB1A-4A53-ECD1-E873AC03B15D}"/>
          </ac:picMkLst>
        </pc:picChg>
        <pc:picChg chg="add mod ord modCrop">
          <ac:chgData name="Ryan Liu" userId="0e6b04e675fb75c6" providerId="LiveId" clId="{8A5FA7EC-1447-41BE-A905-38F6D1BF2529}" dt="2024-06-03T23:32:36.345" v="2476" actId="1076"/>
          <ac:picMkLst>
            <pc:docMk/>
            <pc:sldMk cId="3405111948" sldId="4570"/>
            <ac:picMk id="6" creationId="{45FE20EA-0F7B-BD1F-B0C4-3BCBFE1AB96F}"/>
          </ac:picMkLst>
        </pc:picChg>
        <pc:picChg chg="add del mod">
          <ac:chgData name="Ryan Liu" userId="0e6b04e675fb75c6" providerId="LiveId" clId="{8A5FA7EC-1447-41BE-A905-38F6D1BF2529}" dt="2024-06-03T23:27:00.040" v="2432" actId="478"/>
          <ac:picMkLst>
            <pc:docMk/>
            <pc:sldMk cId="3405111948" sldId="4570"/>
            <ac:picMk id="8" creationId="{AA5C5603-4B70-A87E-00A1-844341D773BF}"/>
          </ac:picMkLst>
        </pc:picChg>
        <pc:picChg chg="add mod">
          <ac:chgData name="Ryan Liu" userId="0e6b04e675fb75c6" providerId="LiveId" clId="{8A5FA7EC-1447-41BE-A905-38F6D1BF2529}" dt="2024-06-03T23:32:34.351" v="2475" actId="1076"/>
          <ac:picMkLst>
            <pc:docMk/>
            <pc:sldMk cId="3405111948" sldId="4570"/>
            <ac:picMk id="10" creationId="{B97B2147-D6E4-7989-1EE9-70A27A0533A0}"/>
          </ac:picMkLst>
        </pc:picChg>
        <pc:picChg chg="add mod">
          <ac:chgData name="Ryan Liu" userId="0e6b04e675fb75c6" providerId="LiveId" clId="{8A5FA7EC-1447-41BE-A905-38F6D1BF2529}" dt="2024-06-03T23:33:00.091" v="2478" actId="1076"/>
          <ac:picMkLst>
            <pc:docMk/>
            <pc:sldMk cId="3405111948" sldId="4570"/>
            <ac:picMk id="12" creationId="{A6AE12B6-22D6-23DC-FC65-2993E3ED7AE7}"/>
          </ac:picMkLst>
        </pc:picChg>
        <pc:picChg chg="add mod">
          <ac:chgData name="Ryan Liu" userId="0e6b04e675fb75c6" providerId="LiveId" clId="{8A5FA7EC-1447-41BE-A905-38F6D1BF2529}" dt="2024-06-03T23:33:58.869" v="2481" actId="14100"/>
          <ac:picMkLst>
            <pc:docMk/>
            <pc:sldMk cId="3405111948" sldId="4570"/>
            <ac:picMk id="14" creationId="{0B0084F7-17AA-BDE1-F483-591B0EDEACB8}"/>
          </ac:picMkLst>
        </pc:picChg>
      </pc:sldChg>
      <pc:sldChg chg="addSp delSp modSp new mod setBg modAnim">
        <pc:chgData name="Ryan Liu" userId="0e6b04e675fb75c6" providerId="LiveId" clId="{8A5FA7EC-1447-41BE-A905-38F6D1BF2529}" dt="2024-06-03T20:17:23.335" v="302" actId="1076"/>
        <pc:sldMkLst>
          <pc:docMk/>
          <pc:sldMk cId="981177127" sldId="4571"/>
        </pc:sldMkLst>
        <pc:spChg chg="mod">
          <ac:chgData name="Ryan Liu" userId="0e6b04e675fb75c6" providerId="LiveId" clId="{8A5FA7EC-1447-41BE-A905-38F6D1BF2529}" dt="2024-06-03T20:17:23.335" v="302" actId="1076"/>
          <ac:spMkLst>
            <pc:docMk/>
            <pc:sldMk cId="981177127" sldId="4571"/>
            <ac:spMk id="2" creationId="{179DFA15-1319-61E8-0528-07D1DD94C696}"/>
          </ac:spMkLst>
        </pc:spChg>
        <pc:spChg chg="add mod">
          <ac:chgData name="Ryan Liu" userId="0e6b04e675fb75c6" providerId="LiveId" clId="{8A5FA7EC-1447-41BE-A905-38F6D1BF2529}" dt="2024-06-03T20:17:11.885" v="300" actId="1076"/>
          <ac:spMkLst>
            <pc:docMk/>
            <pc:sldMk cId="981177127" sldId="4571"/>
            <ac:spMk id="5" creationId="{A26E196B-FAF4-55B5-7F31-7DE77443D25F}"/>
          </ac:spMkLst>
        </pc:spChg>
        <pc:spChg chg="add mod">
          <ac:chgData name="Ryan Liu" userId="0e6b04e675fb75c6" providerId="LiveId" clId="{8A5FA7EC-1447-41BE-A905-38F6D1BF2529}" dt="2024-06-03T20:17:16.553" v="301" actId="1076"/>
          <ac:spMkLst>
            <pc:docMk/>
            <pc:sldMk cId="981177127" sldId="4571"/>
            <ac:spMk id="6" creationId="{25C4983A-41EF-695C-CF27-8AD8B8D358EB}"/>
          </ac:spMkLst>
        </pc:spChg>
        <pc:spChg chg="add mod">
          <ac:chgData name="Ryan Liu" userId="0e6b04e675fb75c6" providerId="LiveId" clId="{8A5FA7EC-1447-41BE-A905-38F6D1BF2529}" dt="2024-06-03T20:13:43.082" v="273" actId="1076"/>
          <ac:spMkLst>
            <pc:docMk/>
            <pc:sldMk cId="981177127" sldId="4571"/>
            <ac:spMk id="7" creationId="{66672FDD-C5DF-363B-9B7C-6026FDA0FAD9}"/>
          </ac:spMkLst>
        </pc:spChg>
        <pc:spChg chg="add mod">
          <ac:chgData name="Ryan Liu" userId="0e6b04e675fb75c6" providerId="LiveId" clId="{8A5FA7EC-1447-41BE-A905-38F6D1BF2529}" dt="2024-06-03T20:13:39.337" v="272" actId="1076"/>
          <ac:spMkLst>
            <pc:docMk/>
            <pc:sldMk cId="981177127" sldId="4571"/>
            <ac:spMk id="8" creationId="{9E583BB8-744D-1BE9-7546-C0398567F7D8}"/>
          </ac:spMkLst>
        </pc:spChg>
        <pc:spChg chg="add mod">
          <ac:chgData name="Ryan Liu" userId="0e6b04e675fb75c6" providerId="LiveId" clId="{8A5FA7EC-1447-41BE-A905-38F6D1BF2529}" dt="2024-06-03T20:08:11.049" v="198" actId="1076"/>
          <ac:spMkLst>
            <pc:docMk/>
            <pc:sldMk cId="981177127" sldId="4571"/>
            <ac:spMk id="12" creationId="{D32D452F-3305-A697-0C8A-C0AEC3193BED}"/>
          </ac:spMkLst>
        </pc:spChg>
        <pc:spChg chg="add mod">
          <ac:chgData name="Ryan Liu" userId="0e6b04e675fb75c6" providerId="LiveId" clId="{8A5FA7EC-1447-41BE-A905-38F6D1BF2529}" dt="2024-06-03T20:14:52.318" v="284" actId="1076"/>
          <ac:spMkLst>
            <pc:docMk/>
            <pc:sldMk cId="981177127" sldId="4571"/>
            <ac:spMk id="16" creationId="{5C3BA052-FD10-8336-3EA1-16BCC1859415}"/>
          </ac:spMkLst>
        </pc:spChg>
        <pc:spChg chg="add mod">
          <ac:chgData name="Ryan Liu" userId="0e6b04e675fb75c6" providerId="LiveId" clId="{8A5FA7EC-1447-41BE-A905-38F6D1BF2529}" dt="2024-06-03T20:13:05.041" v="263" actId="1076"/>
          <ac:spMkLst>
            <pc:docMk/>
            <pc:sldMk cId="981177127" sldId="4571"/>
            <ac:spMk id="37" creationId="{AE77D331-A762-6BA1-CBD6-B59D8ACF325A}"/>
          </ac:spMkLst>
        </pc:spChg>
        <pc:picChg chg="add mod">
          <ac:chgData name="Ryan Liu" userId="0e6b04e675fb75c6" providerId="LiveId" clId="{8A5FA7EC-1447-41BE-A905-38F6D1BF2529}" dt="2024-06-03T19:59:05.838" v="8"/>
          <ac:picMkLst>
            <pc:docMk/>
            <pc:sldMk cId="981177127" sldId="4571"/>
            <ac:picMk id="4" creationId="{A8AC1E14-C137-C132-B1BE-10C697BABB3F}"/>
          </ac:picMkLst>
        </pc:picChg>
        <pc:cxnChg chg="add mod">
          <ac:chgData name="Ryan Liu" userId="0e6b04e675fb75c6" providerId="LiveId" clId="{8A5FA7EC-1447-41BE-A905-38F6D1BF2529}" dt="2024-06-03T20:17:11.885" v="300" actId="1076"/>
          <ac:cxnSpMkLst>
            <pc:docMk/>
            <pc:sldMk cId="981177127" sldId="4571"/>
            <ac:cxnSpMk id="10" creationId="{6D95304C-9362-491C-4518-0C334F9D7A29}"/>
          </ac:cxnSpMkLst>
        </pc:cxnChg>
        <pc:cxnChg chg="add mod">
          <ac:chgData name="Ryan Liu" userId="0e6b04e675fb75c6" providerId="LiveId" clId="{8A5FA7EC-1447-41BE-A905-38F6D1BF2529}" dt="2024-06-03T20:17:11.885" v="300" actId="1076"/>
          <ac:cxnSpMkLst>
            <pc:docMk/>
            <pc:sldMk cId="981177127" sldId="4571"/>
            <ac:cxnSpMk id="13" creationId="{8026B858-85CC-47FF-DD57-41EAE88263C1}"/>
          </ac:cxnSpMkLst>
        </pc:cxnChg>
        <pc:cxnChg chg="add mod">
          <ac:chgData name="Ryan Liu" userId="0e6b04e675fb75c6" providerId="LiveId" clId="{8A5FA7EC-1447-41BE-A905-38F6D1BF2529}" dt="2024-06-03T20:17:16.553" v="301" actId="1076"/>
          <ac:cxnSpMkLst>
            <pc:docMk/>
            <pc:sldMk cId="981177127" sldId="4571"/>
            <ac:cxnSpMk id="22" creationId="{F844E601-42D2-B399-6A02-684B6F61901F}"/>
          </ac:cxnSpMkLst>
        </pc:cxnChg>
        <pc:cxnChg chg="add mod">
          <ac:chgData name="Ryan Liu" userId="0e6b04e675fb75c6" providerId="LiveId" clId="{8A5FA7EC-1447-41BE-A905-38F6D1BF2529}" dt="2024-06-03T20:17:16.553" v="301" actId="1076"/>
          <ac:cxnSpMkLst>
            <pc:docMk/>
            <pc:sldMk cId="981177127" sldId="4571"/>
            <ac:cxnSpMk id="26" creationId="{7A353646-3D97-0347-7629-1DE85ED280B1}"/>
          </ac:cxnSpMkLst>
        </pc:cxnChg>
        <pc:cxnChg chg="add mod">
          <ac:chgData name="Ryan Liu" userId="0e6b04e675fb75c6" providerId="LiveId" clId="{8A5FA7EC-1447-41BE-A905-38F6D1BF2529}" dt="2024-06-03T20:17:16.553" v="301" actId="1076"/>
          <ac:cxnSpMkLst>
            <pc:docMk/>
            <pc:sldMk cId="981177127" sldId="4571"/>
            <ac:cxnSpMk id="28" creationId="{EA5D9BCF-D183-BB47-68B2-02ADBF430AB7}"/>
          </ac:cxnSpMkLst>
        </pc:cxnChg>
        <pc:cxnChg chg="add mod">
          <ac:chgData name="Ryan Liu" userId="0e6b04e675fb75c6" providerId="LiveId" clId="{8A5FA7EC-1447-41BE-A905-38F6D1BF2529}" dt="2024-06-03T20:17:11.885" v="300" actId="1076"/>
          <ac:cxnSpMkLst>
            <pc:docMk/>
            <pc:sldMk cId="981177127" sldId="4571"/>
            <ac:cxnSpMk id="30" creationId="{7BE4C436-6907-320A-2C01-4455CBE3FBD1}"/>
          </ac:cxnSpMkLst>
        </pc:cxnChg>
        <pc:cxnChg chg="add mod">
          <ac:chgData name="Ryan Liu" userId="0e6b04e675fb75c6" providerId="LiveId" clId="{8A5FA7EC-1447-41BE-A905-38F6D1BF2529}" dt="2024-06-03T20:17:16.553" v="301" actId="1076"/>
          <ac:cxnSpMkLst>
            <pc:docMk/>
            <pc:sldMk cId="981177127" sldId="4571"/>
            <ac:cxnSpMk id="32" creationId="{4F82DBD7-0991-D85B-1985-787F7669B87F}"/>
          </ac:cxnSpMkLst>
        </pc:cxnChg>
        <pc:cxnChg chg="add del mod">
          <ac:chgData name="Ryan Liu" userId="0e6b04e675fb75c6" providerId="LiveId" clId="{8A5FA7EC-1447-41BE-A905-38F6D1BF2529}" dt="2024-06-03T20:10:20.188" v="211" actId="478"/>
          <ac:cxnSpMkLst>
            <pc:docMk/>
            <pc:sldMk cId="981177127" sldId="4571"/>
            <ac:cxnSpMk id="34" creationId="{B2F255DA-4E81-C143-8998-9432BB54EA76}"/>
          </ac:cxnSpMkLst>
        </pc:cxnChg>
        <pc:cxnChg chg="add mod">
          <ac:chgData name="Ryan Liu" userId="0e6b04e675fb75c6" providerId="LiveId" clId="{8A5FA7EC-1447-41BE-A905-38F6D1BF2529}" dt="2024-06-03T20:14:52.318" v="284" actId="1076"/>
          <ac:cxnSpMkLst>
            <pc:docMk/>
            <pc:sldMk cId="981177127" sldId="4571"/>
            <ac:cxnSpMk id="36" creationId="{5D1F4F68-D94A-4D77-C6C4-A106EF359FFA}"/>
          </ac:cxnSpMkLst>
        </pc:cxnChg>
        <pc:cxnChg chg="add">
          <ac:chgData name="Ryan Liu" userId="0e6b04e675fb75c6" providerId="LiveId" clId="{8A5FA7EC-1447-41BE-A905-38F6D1BF2529}" dt="2024-06-03T20:15:20.175" v="285" actId="11529"/>
          <ac:cxnSpMkLst>
            <pc:docMk/>
            <pc:sldMk cId="981177127" sldId="4571"/>
            <ac:cxnSpMk id="58" creationId="{C845E76D-BA50-FACA-8CAB-F750B45FB7A3}"/>
          </ac:cxnSpMkLst>
        </pc:cxnChg>
        <pc:cxnChg chg="add">
          <ac:chgData name="Ryan Liu" userId="0e6b04e675fb75c6" providerId="LiveId" clId="{8A5FA7EC-1447-41BE-A905-38F6D1BF2529}" dt="2024-06-03T20:15:29.406" v="286" actId="11529"/>
          <ac:cxnSpMkLst>
            <pc:docMk/>
            <pc:sldMk cId="981177127" sldId="4571"/>
            <ac:cxnSpMk id="60" creationId="{6999D75D-EA00-437D-2BEC-F2EAD131B7B2}"/>
          </ac:cxnSpMkLst>
        </pc:cxnChg>
      </pc:sldChg>
      <pc:sldChg chg="modSp new mod setBg">
        <pc:chgData name="Ryan Liu" userId="0e6b04e675fb75c6" providerId="LiveId" clId="{8A5FA7EC-1447-41BE-A905-38F6D1BF2529}" dt="2024-06-03T20:50:50.738" v="2056" actId="1076"/>
        <pc:sldMkLst>
          <pc:docMk/>
          <pc:sldMk cId="2689763911" sldId="4572"/>
        </pc:sldMkLst>
        <pc:spChg chg="mod">
          <ac:chgData name="Ryan Liu" userId="0e6b04e675fb75c6" providerId="LiveId" clId="{8A5FA7EC-1447-41BE-A905-38F6D1BF2529}" dt="2024-06-03T20:50:50.738" v="2056" actId="1076"/>
          <ac:spMkLst>
            <pc:docMk/>
            <pc:sldMk cId="2689763911" sldId="4572"/>
            <ac:spMk id="2" creationId="{68BC60C0-47AA-16E3-5408-13DAA0028E6A}"/>
          </ac:spMkLst>
        </pc:spChg>
        <pc:spChg chg="mod">
          <ac:chgData name="Ryan Liu" userId="0e6b04e675fb75c6" providerId="LiveId" clId="{8A5FA7EC-1447-41BE-A905-38F6D1BF2529}" dt="2024-06-03T20:50:44.761" v="2055" actId="27636"/>
          <ac:spMkLst>
            <pc:docMk/>
            <pc:sldMk cId="2689763911" sldId="4572"/>
            <ac:spMk id="3" creationId="{3E298C7C-4F57-C510-6317-C64283C51534}"/>
          </ac:spMkLst>
        </pc:spChg>
      </pc:sldChg>
      <pc:sldChg chg="modSp new mod setBg">
        <pc:chgData name="Ryan Liu" userId="0e6b04e675fb75c6" providerId="LiveId" clId="{8A5FA7EC-1447-41BE-A905-38F6D1BF2529}" dt="2024-06-03T20:48:34.881" v="1906" actId="20577"/>
        <pc:sldMkLst>
          <pc:docMk/>
          <pc:sldMk cId="3943960633" sldId="4573"/>
        </pc:sldMkLst>
        <pc:spChg chg="mod">
          <ac:chgData name="Ryan Liu" userId="0e6b04e675fb75c6" providerId="LiveId" clId="{8A5FA7EC-1447-41BE-A905-38F6D1BF2529}" dt="2024-06-03T20:45:25.986" v="1554"/>
          <ac:spMkLst>
            <pc:docMk/>
            <pc:sldMk cId="3943960633" sldId="4573"/>
            <ac:spMk id="2" creationId="{C76BC66F-D387-227F-EF23-14BC007E59D5}"/>
          </ac:spMkLst>
        </pc:spChg>
        <pc:spChg chg="mod">
          <ac:chgData name="Ryan Liu" userId="0e6b04e675fb75c6" providerId="LiveId" clId="{8A5FA7EC-1447-41BE-A905-38F6D1BF2529}" dt="2024-06-03T20:48:34.881" v="1906" actId="20577"/>
          <ac:spMkLst>
            <pc:docMk/>
            <pc:sldMk cId="3943960633" sldId="4573"/>
            <ac:spMk id="3" creationId="{C493C7A0-2686-573B-1163-6C133A56AB95}"/>
          </ac:spMkLst>
        </pc:spChg>
      </pc:sldChg>
      <pc:sldChg chg="addSp delSp modSp new mod setBg">
        <pc:chgData name="Ryan Liu" userId="0e6b04e675fb75c6" providerId="LiveId" clId="{8A5FA7EC-1447-41BE-A905-38F6D1BF2529}" dt="2024-06-03T20:57:37.202" v="2125" actId="1076"/>
        <pc:sldMkLst>
          <pc:docMk/>
          <pc:sldMk cId="119727315" sldId="4574"/>
        </pc:sldMkLst>
        <pc:spChg chg="mod">
          <ac:chgData name="Ryan Liu" userId="0e6b04e675fb75c6" providerId="LiveId" clId="{8A5FA7EC-1447-41BE-A905-38F6D1BF2529}" dt="2024-06-03T20:51:31.070" v="2079" actId="20577"/>
          <ac:spMkLst>
            <pc:docMk/>
            <pc:sldMk cId="119727315" sldId="4574"/>
            <ac:spMk id="2" creationId="{7F4658F7-D654-0E0B-2273-3AAFDEBFC4DE}"/>
          </ac:spMkLst>
        </pc:spChg>
        <pc:spChg chg="del">
          <ac:chgData name="Ryan Liu" userId="0e6b04e675fb75c6" providerId="LiveId" clId="{8A5FA7EC-1447-41BE-A905-38F6D1BF2529}" dt="2024-06-03T20:52:16.673" v="2080" actId="1032"/>
          <ac:spMkLst>
            <pc:docMk/>
            <pc:sldMk cId="119727315" sldId="4574"/>
            <ac:spMk id="3" creationId="{5FF7160D-CD18-1B72-B161-8CAD51FDD314}"/>
          </ac:spMkLst>
        </pc:spChg>
        <pc:graphicFrameChg chg="add mod modGraphic">
          <ac:chgData name="Ryan Liu" userId="0e6b04e675fb75c6" providerId="LiveId" clId="{8A5FA7EC-1447-41BE-A905-38F6D1BF2529}" dt="2024-06-03T20:52:59.775" v="2121" actId="14100"/>
          <ac:graphicFrameMkLst>
            <pc:docMk/>
            <pc:sldMk cId="119727315" sldId="4574"/>
            <ac:graphicFrameMk id="4" creationId="{29F26FB7-0502-7DED-6DAF-6B00B0BFD4C2}"/>
          </ac:graphicFrameMkLst>
        </pc:graphicFrameChg>
        <pc:picChg chg="add mod">
          <ac:chgData name="Ryan Liu" userId="0e6b04e675fb75c6" providerId="LiveId" clId="{8A5FA7EC-1447-41BE-A905-38F6D1BF2529}" dt="2024-06-03T20:57:37.202" v="2125" actId="1076"/>
          <ac:picMkLst>
            <pc:docMk/>
            <pc:sldMk cId="119727315" sldId="4574"/>
            <ac:picMk id="6" creationId="{E56FE563-75A1-BA06-8C9A-CE8B1389EE21}"/>
          </ac:picMkLst>
        </pc:picChg>
      </pc:sldChg>
      <pc:sldChg chg="addSp delSp modSp new mod setBg modAnim">
        <pc:chgData name="Ryan Liu" userId="0e6b04e675fb75c6" providerId="LiveId" clId="{8A5FA7EC-1447-41BE-A905-38F6D1BF2529}" dt="2024-06-03T23:27:59.475" v="2441"/>
        <pc:sldMkLst>
          <pc:docMk/>
          <pc:sldMk cId="3608837294" sldId="4575"/>
        </pc:sldMkLst>
        <pc:spChg chg="mod">
          <ac:chgData name="Ryan Liu" userId="0e6b04e675fb75c6" providerId="LiveId" clId="{8A5FA7EC-1447-41BE-A905-38F6D1BF2529}" dt="2024-06-03T23:24:36.771" v="2422" actId="26606"/>
          <ac:spMkLst>
            <pc:docMk/>
            <pc:sldMk cId="3608837294" sldId="4575"/>
            <ac:spMk id="2" creationId="{3F16B414-360A-2697-2F2A-A179E2B9ECCB}"/>
          </ac:spMkLst>
        </pc:spChg>
        <pc:spChg chg="del mod">
          <ac:chgData name="Ryan Liu" userId="0e6b04e675fb75c6" providerId="LiveId" clId="{8A5FA7EC-1447-41BE-A905-38F6D1BF2529}" dt="2024-06-03T23:24:36.771" v="2422" actId="26606"/>
          <ac:spMkLst>
            <pc:docMk/>
            <pc:sldMk cId="3608837294" sldId="4575"/>
            <ac:spMk id="3" creationId="{4D48E13F-227D-0853-FE30-45CF9EDD7659}"/>
          </ac:spMkLst>
        </pc:spChg>
        <pc:graphicFrameChg chg="add">
          <ac:chgData name="Ryan Liu" userId="0e6b04e675fb75c6" providerId="LiveId" clId="{8A5FA7EC-1447-41BE-A905-38F6D1BF2529}" dt="2024-06-03T23:24:36.771" v="2422" actId="26606"/>
          <ac:graphicFrameMkLst>
            <pc:docMk/>
            <pc:sldMk cId="3608837294" sldId="4575"/>
            <ac:graphicFrameMk id="5" creationId="{24E1A564-CD42-0454-68BA-535E58C1AAA4}"/>
          </ac:graphicFrameMkLst>
        </pc:graphicFrameChg>
      </pc:sldChg>
      <pc:sldChg chg="addSp delSp modSp new mod setBg">
        <pc:chgData name="Ryan Liu" userId="0e6b04e675fb75c6" providerId="LiveId" clId="{8A5FA7EC-1447-41BE-A905-38F6D1BF2529}" dt="2024-06-03T23:35:04.926" v="2483" actId="1076"/>
        <pc:sldMkLst>
          <pc:docMk/>
          <pc:sldMk cId="897675528" sldId="4576"/>
        </pc:sldMkLst>
        <pc:spChg chg="mod">
          <ac:chgData name="Ryan Liu" userId="0e6b04e675fb75c6" providerId="LiveId" clId="{8A5FA7EC-1447-41BE-A905-38F6D1BF2529}" dt="2024-06-03T23:29:25.679" v="2455" actId="20577"/>
          <ac:spMkLst>
            <pc:docMk/>
            <pc:sldMk cId="897675528" sldId="4576"/>
            <ac:spMk id="2" creationId="{43408BE9-28C4-8ED5-C801-C95726F53A7E}"/>
          </ac:spMkLst>
        </pc:spChg>
        <pc:spChg chg="del">
          <ac:chgData name="Ryan Liu" userId="0e6b04e675fb75c6" providerId="LiveId" clId="{8A5FA7EC-1447-41BE-A905-38F6D1BF2529}" dt="2024-06-03T23:30:11.685" v="2457" actId="22"/>
          <ac:spMkLst>
            <pc:docMk/>
            <pc:sldMk cId="897675528" sldId="4576"/>
            <ac:spMk id="3" creationId="{D187BDCF-6EF9-7581-3A92-8FE91473628D}"/>
          </ac:spMkLst>
        </pc:spChg>
        <pc:picChg chg="add mod ord">
          <ac:chgData name="Ryan Liu" userId="0e6b04e675fb75c6" providerId="LiveId" clId="{8A5FA7EC-1447-41BE-A905-38F6D1BF2529}" dt="2024-06-03T23:32:11.489" v="2468" actId="1076"/>
          <ac:picMkLst>
            <pc:docMk/>
            <pc:sldMk cId="897675528" sldId="4576"/>
            <ac:picMk id="5" creationId="{46FB7005-9BF9-693F-CC77-A35047706099}"/>
          </ac:picMkLst>
        </pc:picChg>
        <pc:picChg chg="add mod">
          <ac:chgData name="Ryan Liu" userId="0e6b04e675fb75c6" providerId="LiveId" clId="{8A5FA7EC-1447-41BE-A905-38F6D1BF2529}" dt="2024-06-03T23:32:13.688" v="2469" actId="1076"/>
          <ac:picMkLst>
            <pc:docMk/>
            <pc:sldMk cId="897675528" sldId="4576"/>
            <ac:picMk id="7" creationId="{B82B5999-6035-9838-C855-4E2E46C57000}"/>
          </ac:picMkLst>
        </pc:picChg>
        <pc:picChg chg="add mod">
          <ac:chgData name="Ryan Liu" userId="0e6b04e675fb75c6" providerId="LiveId" clId="{8A5FA7EC-1447-41BE-A905-38F6D1BF2529}" dt="2024-06-03T23:35:04.926" v="2483" actId="1076"/>
          <ac:picMkLst>
            <pc:docMk/>
            <pc:sldMk cId="897675528" sldId="4576"/>
            <ac:picMk id="9" creationId="{93B8523B-BDA5-0525-CE8E-6E922FFF6C01}"/>
          </ac:picMkLst>
        </pc:picChg>
      </pc:sldChg>
      <pc:sldChg chg="modSp new mod ord setBg">
        <pc:chgData name="Ryan Liu" userId="0e6b04e675fb75c6" providerId="LiveId" clId="{8A5FA7EC-1447-41BE-A905-38F6D1BF2529}" dt="2024-06-03T23:46:04.172" v="2563"/>
        <pc:sldMkLst>
          <pc:docMk/>
          <pc:sldMk cId="3127944099" sldId="4577"/>
        </pc:sldMkLst>
        <pc:spChg chg="mod">
          <ac:chgData name="Ryan Liu" userId="0e6b04e675fb75c6" providerId="LiveId" clId="{8A5FA7EC-1447-41BE-A905-38F6D1BF2529}" dt="2024-06-03T23:39:43.792" v="2494" actId="20577"/>
          <ac:spMkLst>
            <pc:docMk/>
            <pc:sldMk cId="3127944099" sldId="4577"/>
            <ac:spMk id="2" creationId="{22A43314-3268-CAA5-A01D-662DEB5AEF32}"/>
          </ac:spMkLst>
        </pc:spChg>
        <pc:spChg chg="mod">
          <ac:chgData name="Ryan Liu" userId="0e6b04e675fb75c6" providerId="LiveId" clId="{8A5FA7EC-1447-41BE-A905-38F6D1BF2529}" dt="2024-06-03T23:45:05.525" v="2560" actId="207"/>
          <ac:spMkLst>
            <pc:docMk/>
            <pc:sldMk cId="3127944099" sldId="4577"/>
            <ac:spMk id="3" creationId="{AEFCEEC6-4395-D9C9-44C2-A367CD155DFA}"/>
          </ac:spMkLst>
        </pc:spChg>
      </pc:sldChg>
      <pc:sldChg chg="addSp delSp modSp new mod setBg">
        <pc:chgData name="Ryan Liu" userId="0e6b04e675fb75c6" providerId="LiveId" clId="{8A5FA7EC-1447-41BE-A905-38F6D1BF2529}" dt="2024-06-03T23:47:22.133" v="2599" actId="1076"/>
        <pc:sldMkLst>
          <pc:docMk/>
          <pc:sldMk cId="2216421416" sldId="4578"/>
        </pc:sldMkLst>
        <pc:spChg chg="mod">
          <ac:chgData name="Ryan Liu" userId="0e6b04e675fb75c6" providerId="LiveId" clId="{8A5FA7EC-1447-41BE-A905-38F6D1BF2529}" dt="2024-06-03T23:47:20.299" v="2598" actId="14100"/>
          <ac:spMkLst>
            <pc:docMk/>
            <pc:sldMk cId="2216421416" sldId="4578"/>
            <ac:spMk id="2" creationId="{18D4E04B-E1CE-B835-94A6-00B834C4574E}"/>
          </ac:spMkLst>
        </pc:spChg>
        <pc:spChg chg="del">
          <ac:chgData name="Ryan Liu" userId="0e6b04e675fb75c6" providerId="LiveId" clId="{8A5FA7EC-1447-41BE-A905-38F6D1BF2529}" dt="2024-06-03T23:46:38.906" v="2566" actId="22"/>
          <ac:spMkLst>
            <pc:docMk/>
            <pc:sldMk cId="2216421416" sldId="4578"/>
            <ac:spMk id="3" creationId="{0053C927-B5B5-FF89-667C-0E9A345F959B}"/>
          </ac:spMkLst>
        </pc:spChg>
        <pc:picChg chg="add mod ord modCrop">
          <ac:chgData name="Ryan Liu" userId="0e6b04e675fb75c6" providerId="LiveId" clId="{8A5FA7EC-1447-41BE-A905-38F6D1BF2529}" dt="2024-06-03T23:47:22.133" v="2599" actId="1076"/>
          <ac:picMkLst>
            <pc:docMk/>
            <pc:sldMk cId="2216421416" sldId="4578"/>
            <ac:picMk id="5" creationId="{E4500848-0742-E3A4-B2DF-647DE8815084}"/>
          </ac:picMkLst>
        </pc:picChg>
      </pc:sldChg>
      <pc:sldChg chg="new del">
        <pc:chgData name="Ryan Liu" userId="0e6b04e675fb75c6" providerId="LiveId" clId="{8A5FA7EC-1447-41BE-A905-38F6D1BF2529}" dt="2024-06-03T23:58:18.336" v="2733" actId="47"/>
        <pc:sldMkLst>
          <pc:docMk/>
          <pc:sldMk cId="3846052983" sldId="4579"/>
        </pc:sldMkLst>
      </pc:sldChg>
      <pc:sldChg chg="modSp new mod setBg">
        <pc:chgData name="Ryan Liu" userId="0e6b04e675fb75c6" providerId="LiveId" clId="{8A5FA7EC-1447-41BE-A905-38F6D1BF2529}" dt="2024-06-03T23:55:44.465" v="2652" actId="27636"/>
        <pc:sldMkLst>
          <pc:docMk/>
          <pc:sldMk cId="2130624306" sldId="4580"/>
        </pc:sldMkLst>
        <pc:spChg chg="mod">
          <ac:chgData name="Ryan Liu" userId="0e6b04e675fb75c6" providerId="LiveId" clId="{8A5FA7EC-1447-41BE-A905-38F6D1BF2529}" dt="2024-06-03T23:50:28.953" v="2617" actId="20577"/>
          <ac:spMkLst>
            <pc:docMk/>
            <pc:sldMk cId="2130624306" sldId="4580"/>
            <ac:spMk id="2" creationId="{D452FF66-8D37-0573-86AC-B248CFA923E0}"/>
          </ac:spMkLst>
        </pc:spChg>
        <pc:spChg chg="mod">
          <ac:chgData name="Ryan Liu" userId="0e6b04e675fb75c6" providerId="LiveId" clId="{8A5FA7EC-1447-41BE-A905-38F6D1BF2529}" dt="2024-06-03T23:55:44.465" v="2652" actId="27636"/>
          <ac:spMkLst>
            <pc:docMk/>
            <pc:sldMk cId="2130624306" sldId="4580"/>
            <ac:spMk id="3" creationId="{CBBEA034-7807-3E7D-7A63-0831843ABCEE}"/>
          </ac:spMkLst>
        </pc:spChg>
      </pc:sldChg>
      <pc:sldChg chg="addSp delSp modSp new mod setBg">
        <pc:chgData name="Ryan Liu" userId="0e6b04e675fb75c6" providerId="LiveId" clId="{8A5FA7EC-1447-41BE-A905-38F6D1BF2529}" dt="2024-06-04T02:28:45.211" v="2736" actId="1076"/>
        <pc:sldMkLst>
          <pc:docMk/>
          <pc:sldMk cId="2633978973" sldId="4581"/>
        </pc:sldMkLst>
        <pc:spChg chg="mod">
          <ac:chgData name="Ryan Liu" userId="0e6b04e675fb75c6" providerId="LiveId" clId="{8A5FA7EC-1447-41BE-A905-38F6D1BF2529}" dt="2024-06-04T02:28:45.211" v="2736" actId="1076"/>
          <ac:spMkLst>
            <pc:docMk/>
            <pc:sldMk cId="2633978973" sldId="4581"/>
            <ac:spMk id="2" creationId="{6A95E894-A3C1-F042-9569-9FE7F2DA6FF8}"/>
          </ac:spMkLst>
        </pc:spChg>
        <pc:spChg chg="del">
          <ac:chgData name="Ryan Liu" userId="0e6b04e675fb75c6" providerId="LiveId" clId="{8A5FA7EC-1447-41BE-A905-38F6D1BF2529}" dt="2024-06-03T23:55:55.488" v="2654" actId="22"/>
          <ac:spMkLst>
            <pc:docMk/>
            <pc:sldMk cId="2633978973" sldId="4581"/>
            <ac:spMk id="3" creationId="{B1ECD29C-3DAB-443E-D8CD-E24C2CD82A2D}"/>
          </ac:spMkLst>
        </pc:spChg>
        <pc:picChg chg="add mod ord">
          <ac:chgData name="Ryan Liu" userId="0e6b04e675fb75c6" providerId="LiveId" clId="{8A5FA7EC-1447-41BE-A905-38F6D1BF2529}" dt="2024-06-04T02:28:42.275" v="2735" actId="14100"/>
          <ac:picMkLst>
            <pc:docMk/>
            <pc:sldMk cId="2633978973" sldId="4581"/>
            <ac:picMk id="5" creationId="{BAE6B358-65B7-D438-8D06-9EBF187C2717}"/>
          </ac:picMkLst>
        </pc:picChg>
      </pc:sldChg>
      <pc:sldChg chg="addSp delSp modSp new mod setBg">
        <pc:chgData name="Ryan Liu" userId="0e6b04e675fb75c6" providerId="LiveId" clId="{8A5FA7EC-1447-41BE-A905-38F6D1BF2529}" dt="2024-06-04T02:28:53.661" v="2738" actId="14100"/>
        <pc:sldMkLst>
          <pc:docMk/>
          <pc:sldMk cId="3148206965" sldId="4582"/>
        </pc:sldMkLst>
        <pc:spChg chg="mod">
          <ac:chgData name="Ryan Liu" userId="0e6b04e675fb75c6" providerId="LiveId" clId="{8A5FA7EC-1447-41BE-A905-38F6D1BF2529}" dt="2024-06-03T23:57:49.385" v="2730" actId="14100"/>
          <ac:spMkLst>
            <pc:docMk/>
            <pc:sldMk cId="3148206965" sldId="4582"/>
            <ac:spMk id="2" creationId="{B3867B77-1C11-5F9C-1D89-051FF8FF31BC}"/>
          </ac:spMkLst>
        </pc:spChg>
        <pc:spChg chg="del">
          <ac:chgData name="Ryan Liu" userId="0e6b04e675fb75c6" providerId="LiveId" clId="{8A5FA7EC-1447-41BE-A905-38F6D1BF2529}" dt="2024-06-03T23:57:36.742" v="2725" actId="22"/>
          <ac:spMkLst>
            <pc:docMk/>
            <pc:sldMk cId="3148206965" sldId="4582"/>
            <ac:spMk id="3" creationId="{4DA0D169-5A08-BD3A-934B-90EC6C5C3B04}"/>
          </ac:spMkLst>
        </pc:spChg>
        <pc:picChg chg="add mod ord">
          <ac:chgData name="Ryan Liu" userId="0e6b04e675fb75c6" providerId="LiveId" clId="{8A5FA7EC-1447-41BE-A905-38F6D1BF2529}" dt="2024-06-04T02:28:53.661" v="2738" actId="14100"/>
          <ac:picMkLst>
            <pc:docMk/>
            <pc:sldMk cId="3148206965" sldId="4582"/>
            <ac:picMk id="5" creationId="{16100BB5-69B7-0226-8FAB-7B1D671170F7}"/>
          </ac:picMkLst>
        </pc:picChg>
      </pc:sldChg>
    </pc:docChg>
  </pc:docChgLst>
  <pc:docChgLst>
    <pc:chgData name="Ryan Liu" userId="0e6b04e675fb75c6" providerId="LiveId" clId="{F32CA75E-568B-408D-9472-606CF3632D56}"/>
    <pc:docChg chg="custSel addSld delSld modSld sldOrd">
      <pc:chgData name="Ryan Liu" userId="0e6b04e675fb75c6" providerId="LiveId" clId="{F32CA75E-568B-408D-9472-606CF3632D56}" dt="2024-06-11T00:45:13.001" v="831" actId="20577"/>
      <pc:docMkLst>
        <pc:docMk/>
      </pc:docMkLst>
      <pc:sldChg chg="del ord">
        <pc:chgData name="Ryan Liu" userId="0e6b04e675fb75c6" providerId="LiveId" clId="{F32CA75E-568B-408D-9472-606CF3632D56}" dt="2024-06-10T23:08:23.686" v="3" actId="47"/>
        <pc:sldMkLst>
          <pc:docMk/>
          <pc:sldMk cId="3610310999" sldId="257"/>
        </pc:sldMkLst>
      </pc:sldChg>
      <pc:sldChg chg="del">
        <pc:chgData name="Ryan Liu" userId="0e6b04e675fb75c6" providerId="LiveId" clId="{F32CA75E-568B-408D-9472-606CF3632D56}" dt="2024-06-10T23:08:23.686" v="3" actId="47"/>
        <pc:sldMkLst>
          <pc:docMk/>
          <pc:sldMk cId="321917833" sldId="4569"/>
        </pc:sldMkLst>
      </pc:sldChg>
      <pc:sldChg chg="del">
        <pc:chgData name="Ryan Liu" userId="0e6b04e675fb75c6" providerId="LiveId" clId="{F32CA75E-568B-408D-9472-606CF3632D56}" dt="2024-06-10T23:08:23.686" v="3" actId="47"/>
        <pc:sldMkLst>
          <pc:docMk/>
          <pc:sldMk cId="3405111948" sldId="4570"/>
        </pc:sldMkLst>
      </pc:sldChg>
      <pc:sldChg chg="del">
        <pc:chgData name="Ryan Liu" userId="0e6b04e675fb75c6" providerId="LiveId" clId="{F32CA75E-568B-408D-9472-606CF3632D56}" dt="2024-06-10T23:08:23.686" v="3" actId="47"/>
        <pc:sldMkLst>
          <pc:docMk/>
          <pc:sldMk cId="981177127" sldId="4571"/>
        </pc:sldMkLst>
      </pc:sldChg>
      <pc:sldChg chg="del">
        <pc:chgData name="Ryan Liu" userId="0e6b04e675fb75c6" providerId="LiveId" clId="{F32CA75E-568B-408D-9472-606CF3632D56}" dt="2024-06-10T23:08:23.686" v="3" actId="47"/>
        <pc:sldMkLst>
          <pc:docMk/>
          <pc:sldMk cId="2689763911" sldId="4572"/>
        </pc:sldMkLst>
      </pc:sldChg>
      <pc:sldChg chg="del">
        <pc:chgData name="Ryan Liu" userId="0e6b04e675fb75c6" providerId="LiveId" clId="{F32CA75E-568B-408D-9472-606CF3632D56}" dt="2024-06-10T23:08:23.686" v="3" actId="47"/>
        <pc:sldMkLst>
          <pc:docMk/>
          <pc:sldMk cId="3943960633" sldId="4573"/>
        </pc:sldMkLst>
      </pc:sldChg>
      <pc:sldChg chg="del">
        <pc:chgData name="Ryan Liu" userId="0e6b04e675fb75c6" providerId="LiveId" clId="{F32CA75E-568B-408D-9472-606CF3632D56}" dt="2024-06-10T23:08:23.686" v="3" actId="47"/>
        <pc:sldMkLst>
          <pc:docMk/>
          <pc:sldMk cId="119727315" sldId="4574"/>
        </pc:sldMkLst>
      </pc:sldChg>
      <pc:sldChg chg="del">
        <pc:chgData name="Ryan Liu" userId="0e6b04e675fb75c6" providerId="LiveId" clId="{F32CA75E-568B-408D-9472-606CF3632D56}" dt="2024-06-10T23:08:23.686" v="3" actId="47"/>
        <pc:sldMkLst>
          <pc:docMk/>
          <pc:sldMk cId="3608837294" sldId="4575"/>
        </pc:sldMkLst>
      </pc:sldChg>
      <pc:sldChg chg="addSp delSp modSp mod setBg">
        <pc:chgData name="Ryan Liu" userId="0e6b04e675fb75c6" providerId="LiveId" clId="{F32CA75E-568B-408D-9472-606CF3632D56}" dt="2024-06-10T23:11:08.828" v="42" actId="1076"/>
        <pc:sldMkLst>
          <pc:docMk/>
          <pc:sldMk cId="897675528" sldId="4576"/>
        </pc:sldMkLst>
        <pc:spChg chg="mod">
          <ac:chgData name="Ryan Liu" userId="0e6b04e675fb75c6" providerId="LiveId" clId="{F32CA75E-568B-408D-9472-606CF3632D56}" dt="2024-06-10T23:10:57.452" v="39" actId="1076"/>
          <ac:spMkLst>
            <pc:docMk/>
            <pc:sldMk cId="897675528" sldId="4576"/>
            <ac:spMk id="2" creationId="{43408BE9-28C4-8ED5-C801-C95726F53A7E}"/>
          </ac:spMkLst>
        </pc:spChg>
        <pc:spChg chg="add del mod">
          <ac:chgData name="Ryan Liu" userId="0e6b04e675fb75c6" providerId="LiveId" clId="{F32CA75E-568B-408D-9472-606CF3632D56}" dt="2024-06-10T23:09:28.751" v="29" actId="22"/>
          <ac:spMkLst>
            <pc:docMk/>
            <pc:sldMk cId="897675528" sldId="4576"/>
            <ac:spMk id="4" creationId="{76CA1CB5-318F-77AA-02B3-5180C3806AE3}"/>
          </ac:spMkLst>
        </pc:spChg>
        <pc:spChg chg="add">
          <ac:chgData name="Ryan Liu" userId="0e6b04e675fb75c6" providerId="LiveId" clId="{F32CA75E-568B-408D-9472-606CF3632D56}" dt="2024-06-10T23:09:49.712" v="33" actId="26606"/>
          <ac:spMkLst>
            <pc:docMk/>
            <pc:sldMk cId="897675528" sldId="4576"/>
            <ac:spMk id="17" creationId="{31CA2540-FD07-4286-91E4-8D0DE4E50979}"/>
          </ac:spMkLst>
        </pc:spChg>
        <pc:picChg chg="del">
          <ac:chgData name="Ryan Liu" userId="0e6b04e675fb75c6" providerId="LiveId" clId="{F32CA75E-568B-408D-9472-606CF3632D56}" dt="2024-06-10T23:08:27.040" v="4" actId="478"/>
          <ac:picMkLst>
            <pc:docMk/>
            <pc:sldMk cId="897675528" sldId="4576"/>
            <ac:picMk id="5" creationId="{46FB7005-9BF9-693F-CC77-A35047706099}"/>
          </ac:picMkLst>
        </pc:picChg>
        <pc:picChg chg="del">
          <ac:chgData name="Ryan Liu" userId="0e6b04e675fb75c6" providerId="LiveId" clId="{F32CA75E-568B-408D-9472-606CF3632D56}" dt="2024-06-10T23:08:29.900" v="5" actId="478"/>
          <ac:picMkLst>
            <pc:docMk/>
            <pc:sldMk cId="897675528" sldId="4576"/>
            <ac:picMk id="7" creationId="{B82B5999-6035-9838-C855-4E2E46C57000}"/>
          </ac:picMkLst>
        </pc:picChg>
        <pc:picChg chg="add mod ord">
          <ac:chgData name="Ryan Liu" userId="0e6b04e675fb75c6" providerId="LiveId" clId="{F32CA75E-568B-408D-9472-606CF3632D56}" dt="2024-06-10T23:11:08.828" v="42" actId="1076"/>
          <ac:picMkLst>
            <pc:docMk/>
            <pc:sldMk cId="897675528" sldId="4576"/>
            <ac:picMk id="8" creationId="{43CE0BA7-D191-BD0E-A0A8-C32EE7BF8F67}"/>
          </ac:picMkLst>
        </pc:picChg>
        <pc:picChg chg="del">
          <ac:chgData name="Ryan Liu" userId="0e6b04e675fb75c6" providerId="LiveId" clId="{F32CA75E-568B-408D-9472-606CF3632D56}" dt="2024-06-10T23:08:31.615" v="6" actId="478"/>
          <ac:picMkLst>
            <pc:docMk/>
            <pc:sldMk cId="897675528" sldId="4576"/>
            <ac:picMk id="9" creationId="{93B8523B-BDA5-0525-CE8E-6E922FFF6C01}"/>
          </ac:picMkLst>
        </pc:picChg>
        <pc:picChg chg="add">
          <ac:chgData name="Ryan Liu" userId="0e6b04e675fb75c6" providerId="LiveId" clId="{F32CA75E-568B-408D-9472-606CF3632D56}" dt="2024-06-10T23:09:49.712" v="33" actId="26606"/>
          <ac:picMkLst>
            <pc:docMk/>
            <pc:sldMk cId="897675528" sldId="4576"/>
            <ac:picMk id="13" creationId="{25496B42-CC46-4183-B481-887CD3E8C725}"/>
          </ac:picMkLst>
        </pc:picChg>
        <pc:picChg chg="add">
          <ac:chgData name="Ryan Liu" userId="0e6b04e675fb75c6" providerId="LiveId" clId="{F32CA75E-568B-408D-9472-606CF3632D56}" dt="2024-06-10T23:09:49.712" v="33" actId="26606"/>
          <ac:picMkLst>
            <pc:docMk/>
            <pc:sldMk cId="897675528" sldId="4576"/>
            <ac:picMk id="15" creationId="{E2758CE0-F916-4DCE-88D1-71430BE441B2}"/>
          </ac:picMkLst>
        </pc:picChg>
        <pc:picChg chg="add">
          <ac:chgData name="Ryan Liu" userId="0e6b04e675fb75c6" providerId="LiveId" clId="{F32CA75E-568B-408D-9472-606CF3632D56}" dt="2024-06-10T23:09:49.712" v="33" actId="26606"/>
          <ac:picMkLst>
            <pc:docMk/>
            <pc:sldMk cId="897675528" sldId="4576"/>
            <ac:picMk id="19" creationId="{214924F5-CDC2-4DFA-82F3-4843ADD678A7}"/>
          </ac:picMkLst>
        </pc:picChg>
        <pc:picChg chg="add">
          <ac:chgData name="Ryan Liu" userId="0e6b04e675fb75c6" providerId="LiveId" clId="{F32CA75E-568B-408D-9472-606CF3632D56}" dt="2024-06-10T23:09:49.712" v="33" actId="26606"/>
          <ac:picMkLst>
            <pc:docMk/>
            <pc:sldMk cId="897675528" sldId="4576"/>
            <ac:picMk id="21" creationId="{AED59812-6820-446C-B994-0D059C97DC3F}"/>
          </ac:picMkLst>
        </pc:picChg>
        <pc:picChg chg="add">
          <ac:chgData name="Ryan Liu" userId="0e6b04e675fb75c6" providerId="LiveId" clId="{F32CA75E-568B-408D-9472-606CF3632D56}" dt="2024-06-10T23:09:49.712" v="33" actId="26606"/>
          <ac:picMkLst>
            <pc:docMk/>
            <pc:sldMk cId="897675528" sldId="4576"/>
            <ac:picMk id="23" creationId="{E844ED7C-1917-40D8-8B42-1B1C27BC5A54}"/>
          </ac:picMkLst>
        </pc:picChg>
      </pc:sldChg>
      <pc:sldChg chg="addSp delSp modSp new mod setBg modAnim">
        <pc:chgData name="Ryan Liu" userId="0e6b04e675fb75c6" providerId="LiveId" clId="{F32CA75E-568B-408D-9472-606CF3632D56}" dt="2024-06-11T00:45:13.001" v="831" actId="20577"/>
        <pc:sldMkLst>
          <pc:docMk/>
          <pc:sldMk cId="1692447150" sldId="4577"/>
        </pc:sldMkLst>
        <pc:spChg chg="mod">
          <ac:chgData name="Ryan Liu" userId="0e6b04e675fb75c6" providerId="LiveId" clId="{F32CA75E-568B-408D-9472-606CF3632D56}" dt="2024-06-10T23:28:30.151" v="83" actId="1076"/>
          <ac:spMkLst>
            <pc:docMk/>
            <pc:sldMk cId="1692447150" sldId="4577"/>
            <ac:spMk id="2" creationId="{BBAA7787-541F-481D-832A-9C3D72EE53D3}"/>
          </ac:spMkLst>
        </pc:spChg>
        <pc:spChg chg="del">
          <ac:chgData name="Ryan Liu" userId="0e6b04e675fb75c6" providerId="LiveId" clId="{F32CA75E-568B-408D-9472-606CF3632D56}" dt="2024-06-10T23:25:07.939" v="49" actId="22"/>
          <ac:spMkLst>
            <pc:docMk/>
            <pc:sldMk cId="1692447150" sldId="4577"/>
            <ac:spMk id="3" creationId="{1F9214CF-7E43-71DA-75F6-4FBFC91BD3ED}"/>
          </ac:spMkLst>
        </pc:spChg>
        <pc:spChg chg="add mod">
          <ac:chgData name="Ryan Liu" userId="0e6b04e675fb75c6" providerId="LiveId" clId="{F32CA75E-568B-408D-9472-606CF3632D56}" dt="2024-06-11T00:45:13.001" v="831" actId="20577"/>
          <ac:spMkLst>
            <pc:docMk/>
            <pc:sldMk cId="1692447150" sldId="4577"/>
            <ac:spMk id="8" creationId="{B51800B1-806A-ED9D-8572-C2EDB1CFFDBB}"/>
          </ac:spMkLst>
        </pc:spChg>
        <pc:picChg chg="add mod ord">
          <ac:chgData name="Ryan Liu" userId="0e6b04e675fb75c6" providerId="LiveId" clId="{F32CA75E-568B-408D-9472-606CF3632D56}" dt="2024-06-10T23:29:09.424" v="92" actId="14100"/>
          <ac:picMkLst>
            <pc:docMk/>
            <pc:sldMk cId="1692447150" sldId="4577"/>
            <ac:picMk id="5" creationId="{62EB8589-BDA9-3CCB-639D-200AD48F538D}"/>
          </ac:picMkLst>
        </pc:picChg>
        <pc:picChg chg="add mod">
          <ac:chgData name="Ryan Liu" userId="0e6b04e675fb75c6" providerId="LiveId" clId="{F32CA75E-568B-408D-9472-606CF3632D56}" dt="2024-06-10T23:28:32.729" v="84" actId="1076"/>
          <ac:picMkLst>
            <pc:docMk/>
            <pc:sldMk cId="1692447150" sldId="4577"/>
            <ac:picMk id="7" creationId="{4DA21363-9807-C80D-B457-384F3EF3E67D}"/>
          </ac:picMkLst>
        </pc:picChg>
      </pc:sldChg>
      <pc:sldChg chg="del">
        <pc:chgData name="Ryan Liu" userId="0e6b04e675fb75c6" providerId="LiveId" clId="{F32CA75E-568B-408D-9472-606CF3632D56}" dt="2024-06-10T23:08:23.686" v="3" actId="47"/>
        <pc:sldMkLst>
          <pc:docMk/>
          <pc:sldMk cId="3127944099" sldId="4577"/>
        </pc:sldMkLst>
      </pc:sldChg>
      <pc:sldChg chg="addSp delSp modSp new mod setBg">
        <pc:chgData name="Ryan Liu" userId="0e6b04e675fb75c6" providerId="LiveId" clId="{F32CA75E-568B-408D-9472-606CF3632D56}" dt="2024-06-10T23:39:33.088" v="177"/>
        <pc:sldMkLst>
          <pc:docMk/>
          <pc:sldMk cId="2137396254" sldId="4578"/>
        </pc:sldMkLst>
        <pc:spChg chg="mod">
          <ac:chgData name="Ryan Liu" userId="0e6b04e675fb75c6" providerId="LiveId" clId="{F32CA75E-568B-408D-9472-606CF3632D56}" dt="2024-06-10T23:33:40.434" v="132" actId="14100"/>
          <ac:spMkLst>
            <pc:docMk/>
            <pc:sldMk cId="2137396254" sldId="4578"/>
            <ac:spMk id="2" creationId="{5719B80E-AFC5-6FB3-AC2B-0E687A490C34}"/>
          </ac:spMkLst>
        </pc:spChg>
        <pc:spChg chg="del">
          <ac:chgData name="Ryan Liu" userId="0e6b04e675fb75c6" providerId="LiveId" clId="{F32CA75E-568B-408D-9472-606CF3632D56}" dt="2024-06-10T23:31:16.582" v="110" actId="22"/>
          <ac:spMkLst>
            <pc:docMk/>
            <pc:sldMk cId="2137396254" sldId="4578"/>
            <ac:spMk id="3" creationId="{2806BCA1-AE9B-1B3D-F3E0-D841E7716CA5}"/>
          </ac:spMkLst>
        </pc:spChg>
        <pc:spChg chg="add del mod">
          <ac:chgData name="Ryan Liu" userId="0e6b04e675fb75c6" providerId="LiveId" clId="{F32CA75E-568B-408D-9472-606CF3632D56}" dt="2024-06-10T23:33:28.978" v="129" actId="478"/>
          <ac:spMkLst>
            <pc:docMk/>
            <pc:sldMk cId="2137396254" sldId="4578"/>
            <ac:spMk id="7" creationId="{F4D1982F-D55E-5529-50BD-29F1D7B797CD}"/>
          </ac:spMkLst>
        </pc:spChg>
        <pc:spChg chg="add mod">
          <ac:chgData name="Ryan Liu" userId="0e6b04e675fb75c6" providerId="LiveId" clId="{F32CA75E-568B-408D-9472-606CF3632D56}" dt="2024-06-10T23:37:25.814" v="156" actId="20577"/>
          <ac:spMkLst>
            <pc:docMk/>
            <pc:sldMk cId="2137396254" sldId="4578"/>
            <ac:spMk id="10" creationId="{836159F7-5D58-CD5B-BBED-95F9B428BF53}"/>
          </ac:spMkLst>
        </pc:spChg>
        <pc:spChg chg="add mod">
          <ac:chgData name="Ryan Liu" userId="0e6b04e675fb75c6" providerId="LiveId" clId="{F32CA75E-568B-408D-9472-606CF3632D56}" dt="2024-06-10T23:38:14.175" v="162" actId="20577"/>
          <ac:spMkLst>
            <pc:docMk/>
            <pc:sldMk cId="2137396254" sldId="4578"/>
            <ac:spMk id="11" creationId="{22C3A610-9CE7-3BA5-CBAA-F3290D3CC2C3}"/>
          </ac:spMkLst>
        </pc:spChg>
        <pc:spChg chg="add mod">
          <ac:chgData name="Ryan Liu" userId="0e6b04e675fb75c6" providerId="LiveId" clId="{F32CA75E-568B-408D-9472-606CF3632D56}" dt="2024-06-10T23:38:37.698" v="168" actId="1076"/>
          <ac:spMkLst>
            <pc:docMk/>
            <pc:sldMk cId="2137396254" sldId="4578"/>
            <ac:spMk id="12" creationId="{79C4D48E-6D9D-29A4-CD6A-BA8900A8D646}"/>
          </ac:spMkLst>
        </pc:spChg>
        <pc:spChg chg="add del mod">
          <ac:chgData name="Ryan Liu" userId="0e6b04e675fb75c6" providerId="LiveId" clId="{F32CA75E-568B-408D-9472-606CF3632D56}" dt="2024-06-10T23:39:33.088" v="177"/>
          <ac:spMkLst>
            <pc:docMk/>
            <pc:sldMk cId="2137396254" sldId="4578"/>
            <ac:spMk id="13" creationId="{79160C4C-6493-2B71-36D5-6E2DDF7A4196}"/>
          </ac:spMkLst>
        </pc:spChg>
        <pc:spChg chg="add mod">
          <ac:chgData name="Ryan Liu" userId="0e6b04e675fb75c6" providerId="LiveId" clId="{F32CA75E-568B-408D-9472-606CF3632D56}" dt="2024-06-10T23:39:11.988" v="175" actId="1076"/>
          <ac:spMkLst>
            <pc:docMk/>
            <pc:sldMk cId="2137396254" sldId="4578"/>
            <ac:spMk id="14" creationId="{6D861C03-A71A-A302-D06B-AE3846739B54}"/>
          </ac:spMkLst>
        </pc:spChg>
        <pc:picChg chg="add del mod ord">
          <ac:chgData name="Ryan Liu" userId="0e6b04e675fb75c6" providerId="LiveId" clId="{F32CA75E-568B-408D-9472-606CF3632D56}" dt="2024-06-10T23:32:41.263" v="116" actId="478"/>
          <ac:picMkLst>
            <pc:docMk/>
            <pc:sldMk cId="2137396254" sldId="4578"/>
            <ac:picMk id="5" creationId="{F95CBEB6-DF71-F020-7301-585CA228A7C6}"/>
          </ac:picMkLst>
        </pc:picChg>
        <pc:picChg chg="add mod">
          <ac:chgData name="Ryan Liu" userId="0e6b04e675fb75c6" providerId="LiveId" clId="{F32CA75E-568B-408D-9472-606CF3632D56}" dt="2024-06-10T23:38:52.737" v="170" actId="1076"/>
          <ac:picMkLst>
            <pc:docMk/>
            <pc:sldMk cId="2137396254" sldId="4578"/>
            <ac:picMk id="9" creationId="{F529AD53-770C-5446-67AB-EE26CA7DDF90}"/>
          </ac:picMkLst>
        </pc:picChg>
      </pc:sldChg>
      <pc:sldChg chg="del">
        <pc:chgData name="Ryan Liu" userId="0e6b04e675fb75c6" providerId="LiveId" clId="{F32CA75E-568B-408D-9472-606CF3632D56}" dt="2024-06-10T23:08:23.686" v="3" actId="47"/>
        <pc:sldMkLst>
          <pc:docMk/>
          <pc:sldMk cId="2216421416" sldId="4578"/>
        </pc:sldMkLst>
      </pc:sldChg>
      <pc:sldChg chg="addSp delSp modSp new mod setBg">
        <pc:chgData name="Ryan Liu" userId="0e6b04e675fb75c6" providerId="LiveId" clId="{F32CA75E-568B-408D-9472-606CF3632D56}" dt="2024-06-10T23:40:07.532" v="188" actId="20577"/>
        <pc:sldMkLst>
          <pc:docMk/>
          <pc:sldMk cId="3198170431" sldId="4579"/>
        </pc:sldMkLst>
        <pc:spChg chg="mod">
          <ac:chgData name="Ryan Liu" userId="0e6b04e675fb75c6" providerId="LiveId" clId="{F32CA75E-568B-408D-9472-606CF3632D56}" dt="2024-06-10T23:36:46.952" v="150" actId="1076"/>
          <ac:spMkLst>
            <pc:docMk/>
            <pc:sldMk cId="3198170431" sldId="4579"/>
            <ac:spMk id="2" creationId="{9846F20D-1CCB-3D42-652F-3FECD95B9CFD}"/>
          </ac:spMkLst>
        </pc:spChg>
        <pc:spChg chg="del">
          <ac:chgData name="Ryan Liu" userId="0e6b04e675fb75c6" providerId="LiveId" clId="{F32CA75E-568B-408D-9472-606CF3632D56}" dt="2024-06-10T23:36:15.801" v="135" actId="22"/>
          <ac:spMkLst>
            <pc:docMk/>
            <pc:sldMk cId="3198170431" sldId="4579"/>
            <ac:spMk id="3" creationId="{6645E1D7-BA69-AEE6-5710-2CE7C6D29A8B}"/>
          </ac:spMkLst>
        </pc:spChg>
        <pc:spChg chg="add mod">
          <ac:chgData name="Ryan Liu" userId="0e6b04e675fb75c6" providerId="LiveId" clId="{F32CA75E-568B-408D-9472-606CF3632D56}" dt="2024-06-10T23:39:56.160" v="185" actId="1076"/>
          <ac:spMkLst>
            <pc:docMk/>
            <pc:sldMk cId="3198170431" sldId="4579"/>
            <ac:spMk id="6" creationId="{A02208F5-0620-FED9-1E4A-856EDC2E17D5}"/>
          </ac:spMkLst>
        </pc:spChg>
        <pc:spChg chg="add mod">
          <ac:chgData name="Ryan Liu" userId="0e6b04e675fb75c6" providerId="LiveId" clId="{F32CA75E-568B-408D-9472-606CF3632D56}" dt="2024-06-10T23:40:07.532" v="188" actId="20577"/>
          <ac:spMkLst>
            <pc:docMk/>
            <pc:sldMk cId="3198170431" sldId="4579"/>
            <ac:spMk id="7" creationId="{FDC00FD0-0DEF-3ACB-1F60-2B5C4E187E39}"/>
          </ac:spMkLst>
        </pc:spChg>
        <pc:picChg chg="add mod ord">
          <ac:chgData name="Ryan Liu" userId="0e6b04e675fb75c6" providerId="LiveId" clId="{F32CA75E-568B-408D-9472-606CF3632D56}" dt="2024-06-10T23:39:53.409" v="184" actId="1076"/>
          <ac:picMkLst>
            <pc:docMk/>
            <pc:sldMk cId="3198170431" sldId="4579"/>
            <ac:picMk id="5" creationId="{B2D330D0-0F80-AC39-3AA8-A2D875A87B3E}"/>
          </ac:picMkLst>
        </pc:picChg>
      </pc:sldChg>
      <pc:sldChg chg="del">
        <pc:chgData name="Ryan Liu" userId="0e6b04e675fb75c6" providerId="LiveId" clId="{F32CA75E-568B-408D-9472-606CF3632D56}" dt="2024-06-10T23:08:23.686" v="3" actId="47"/>
        <pc:sldMkLst>
          <pc:docMk/>
          <pc:sldMk cId="2130624306" sldId="4580"/>
        </pc:sldMkLst>
      </pc:sldChg>
      <pc:sldChg chg="modSp new mod setBg">
        <pc:chgData name="Ryan Liu" userId="0e6b04e675fb75c6" providerId="LiveId" clId="{F32CA75E-568B-408D-9472-606CF3632D56}" dt="2024-06-10T23:44:54.160" v="592" actId="27636"/>
        <pc:sldMkLst>
          <pc:docMk/>
          <pc:sldMk cId="3681270334" sldId="4580"/>
        </pc:sldMkLst>
        <pc:spChg chg="mod">
          <ac:chgData name="Ryan Liu" userId="0e6b04e675fb75c6" providerId="LiveId" clId="{F32CA75E-568B-408D-9472-606CF3632D56}" dt="2024-06-10T23:44:37.888" v="589" actId="1076"/>
          <ac:spMkLst>
            <pc:docMk/>
            <pc:sldMk cId="3681270334" sldId="4580"/>
            <ac:spMk id="2" creationId="{450FB611-C21B-CF12-6179-688AA5E5C01C}"/>
          </ac:spMkLst>
        </pc:spChg>
        <pc:spChg chg="mod">
          <ac:chgData name="Ryan Liu" userId="0e6b04e675fb75c6" providerId="LiveId" clId="{F32CA75E-568B-408D-9472-606CF3632D56}" dt="2024-06-10T23:44:54.160" v="592" actId="27636"/>
          <ac:spMkLst>
            <pc:docMk/>
            <pc:sldMk cId="3681270334" sldId="4580"/>
            <ac:spMk id="3" creationId="{13131BA6-3BAD-1A05-DF02-9C1EB17EE91A}"/>
          </ac:spMkLst>
        </pc:spChg>
      </pc:sldChg>
      <pc:sldChg chg="addSp modSp new mod setBg modAnim">
        <pc:chgData name="Ryan Liu" userId="0e6b04e675fb75c6" providerId="LiveId" clId="{F32CA75E-568B-408D-9472-606CF3632D56}" dt="2024-06-10T23:50:28.511" v="825"/>
        <pc:sldMkLst>
          <pc:docMk/>
          <pc:sldMk cId="29713483" sldId="4581"/>
        </pc:sldMkLst>
        <pc:spChg chg="mod">
          <ac:chgData name="Ryan Liu" userId="0e6b04e675fb75c6" providerId="LiveId" clId="{F32CA75E-568B-408D-9472-606CF3632D56}" dt="2024-06-10T23:50:09.925" v="822" actId="1076"/>
          <ac:spMkLst>
            <pc:docMk/>
            <pc:sldMk cId="29713483" sldId="4581"/>
            <ac:spMk id="2" creationId="{E9A56C8B-E9B5-6D14-CC05-A03DE3B263A9}"/>
          </ac:spMkLst>
        </pc:spChg>
        <pc:spChg chg="mod">
          <ac:chgData name="Ryan Liu" userId="0e6b04e675fb75c6" providerId="LiveId" clId="{F32CA75E-568B-408D-9472-606CF3632D56}" dt="2024-06-10T23:50:13.769" v="823" actId="1076"/>
          <ac:spMkLst>
            <pc:docMk/>
            <pc:sldMk cId="29713483" sldId="4581"/>
            <ac:spMk id="3" creationId="{CEAA1599-8CF2-60BD-8417-A9ADC672ACE2}"/>
          </ac:spMkLst>
        </pc:spChg>
        <pc:picChg chg="add mod modCrop">
          <ac:chgData name="Ryan Liu" userId="0e6b04e675fb75c6" providerId="LiveId" clId="{F32CA75E-568B-408D-9472-606CF3632D56}" dt="2024-06-10T23:49:54.940" v="819" actId="1076"/>
          <ac:picMkLst>
            <pc:docMk/>
            <pc:sldMk cId="29713483" sldId="4581"/>
            <ac:picMk id="5" creationId="{AC9756C6-41F5-B3E9-7678-195C777A7C8F}"/>
          </ac:picMkLst>
        </pc:picChg>
      </pc:sldChg>
      <pc:sldChg chg="del">
        <pc:chgData name="Ryan Liu" userId="0e6b04e675fb75c6" providerId="LiveId" clId="{F32CA75E-568B-408D-9472-606CF3632D56}" dt="2024-06-10T23:08:23.686" v="3" actId="47"/>
        <pc:sldMkLst>
          <pc:docMk/>
          <pc:sldMk cId="2633978973" sldId="4581"/>
        </pc:sldMkLst>
      </pc:sldChg>
      <pc:sldChg chg="del">
        <pc:chgData name="Ryan Liu" userId="0e6b04e675fb75c6" providerId="LiveId" clId="{F32CA75E-568B-408D-9472-606CF3632D56}" dt="2024-06-10T23:08:23.686" v="3" actId="47"/>
        <pc:sldMkLst>
          <pc:docMk/>
          <pc:sldMk cId="3148206965" sldId="4582"/>
        </pc:sldMkLst>
      </pc:sldChg>
      <pc:sldChg chg="del">
        <pc:chgData name="Ryan Liu" userId="0e6b04e675fb75c6" providerId="LiveId" clId="{F32CA75E-568B-408D-9472-606CF3632D56}" dt="2024-06-10T23:08:23.686" v="3" actId="47"/>
        <pc:sldMkLst>
          <pc:docMk/>
          <pc:sldMk cId="805369942" sldId="4583"/>
        </pc:sldMkLst>
      </pc:sldChg>
      <pc:sldChg chg="new del">
        <pc:chgData name="Ryan Liu" userId="0e6b04e675fb75c6" providerId="LiveId" clId="{F32CA75E-568B-408D-9472-606CF3632D56}" dt="2024-06-10T23:08:23.686" v="3" actId="47"/>
        <pc:sldMkLst>
          <pc:docMk/>
          <pc:sldMk cId="4108012516" sldId="4584"/>
        </pc:sldMkLst>
      </pc:sldChg>
    </pc:docChg>
  </pc:docChgLst>
  <pc:docChgLst>
    <pc:chgData name="Ryan Liu" userId="0e6b04e675fb75c6" providerId="Windows Live" clId="Web-{7353DA4B-8B73-4867-BB52-BBC61241B810}"/>
    <pc:docChg chg="addSld delSld">
      <pc:chgData name="Ryan Liu" userId="0e6b04e675fb75c6" providerId="Windows Live" clId="Web-{7353DA4B-8B73-4867-BB52-BBC61241B810}" dt="2024-06-10T22:05:39.373" v="1"/>
      <pc:docMkLst>
        <pc:docMk/>
      </pc:docMkLst>
      <pc:sldChg chg="new del">
        <pc:chgData name="Ryan Liu" userId="0e6b04e675fb75c6" providerId="Windows Live" clId="Web-{7353DA4B-8B73-4867-BB52-BBC61241B810}" dt="2024-06-10T22:05:39.373" v="1"/>
        <pc:sldMkLst>
          <pc:docMk/>
          <pc:sldMk cId="1503664568" sldId="4583"/>
        </pc:sldMkLst>
      </pc:sldChg>
    </pc:docChg>
  </pc:docChgLst>
  <pc:docChgLst>
    <pc:chgData name="Ryan Liu" userId="0e6b04e675fb75c6" providerId="Windows Live" clId="Web-{B929554A-53DF-4781-9973-40405DF4BBBE}"/>
    <pc:docChg chg="addSld modSld">
      <pc:chgData name="Ryan Liu" userId="0e6b04e675fb75c6" providerId="Windows Live" clId="Web-{B929554A-53DF-4781-9973-40405DF4BBBE}" dt="2024-06-10T22:12:42.887" v="20"/>
      <pc:docMkLst>
        <pc:docMk/>
      </pc:docMkLst>
      <pc:sldChg chg="modSp">
        <pc:chgData name="Ryan Liu" userId="0e6b04e675fb75c6" providerId="Windows Live" clId="Web-{B929554A-53DF-4781-9973-40405DF4BBBE}" dt="2024-06-10T22:12:27.793" v="19" actId="20577"/>
        <pc:sldMkLst>
          <pc:docMk/>
          <pc:sldMk cId="2265184079" sldId="256"/>
        </pc:sldMkLst>
        <pc:spChg chg="mod">
          <ac:chgData name="Ryan Liu" userId="0e6b04e675fb75c6" providerId="Windows Live" clId="Web-{B929554A-53DF-4781-9973-40405DF4BBBE}" dt="2024-06-10T22:12:24.043" v="18" actId="20577"/>
          <ac:spMkLst>
            <pc:docMk/>
            <pc:sldMk cId="2265184079" sldId="256"/>
            <ac:spMk id="2" creationId="{3651BF6C-46A0-7A63-2B0B-F85C0CE61B84}"/>
          </ac:spMkLst>
        </pc:spChg>
        <pc:spChg chg="mod">
          <ac:chgData name="Ryan Liu" userId="0e6b04e675fb75c6" providerId="Windows Live" clId="Web-{B929554A-53DF-4781-9973-40405DF4BBBE}" dt="2024-06-10T22:12:27.793" v="19" actId="20577"/>
          <ac:spMkLst>
            <pc:docMk/>
            <pc:sldMk cId="2265184079" sldId="256"/>
            <ac:spMk id="3" creationId="{BF758FD3-10DE-E4CE-C4FD-36D71C6F3E76}"/>
          </ac:spMkLst>
        </pc:spChg>
      </pc:sldChg>
      <pc:sldChg chg="add replId">
        <pc:chgData name="Ryan Liu" userId="0e6b04e675fb75c6" providerId="Windows Live" clId="Web-{B929554A-53DF-4781-9973-40405DF4BBBE}" dt="2024-06-10T22:12:42.887" v="20"/>
        <pc:sldMkLst>
          <pc:docMk/>
          <pc:sldMk cId="805369942" sldId="4583"/>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41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772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6444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2980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15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389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53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8644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6029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E57-028A-188C-FFA1-5F05BEF1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71888-AADD-7DF9-36CB-3C3A9942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D4F59-EDF4-E421-7E33-0EB3CBDE94E0}"/>
              </a:ext>
            </a:extLst>
          </p:cNvPr>
          <p:cNvSpPr>
            <a:spLocks noGrp="1"/>
          </p:cNvSpPr>
          <p:nvPr>
            <p:ph type="dt" sz="half" idx="10"/>
          </p:nvPr>
        </p:nvSpPr>
        <p:spPr/>
        <p:txBody>
          <a:bodyPr/>
          <a:lstStyle/>
          <a:p>
            <a:fld id="{BFCA96F0-8532-4DB1-A115-A5A95256843A}" type="datetimeFigureOut">
              <a:rPr lang="en-US" smtClean="0"/>
              <a:t>6/10/2024</a:t>
            </a:fld>
            <a:endParaRPr lang="en-US"/>
          </a:p>
        </p:txBody>
      </p:sp>
      <p:sp>
        <p:nvSpPr>
          <p:cNvPr id="5" name="Footer Placeholder 4">
            <a:extLst>
              <a:ext uri="{FF2B5EF4-FFF2-40B4-BE49-F238E27FC236}">
                <a16:creationId xmlns:a16="http://schemas.microsoft.com/office/drawing/2014/main" id="{A2D924AD-643A-1CF9-9315-86F33670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36C9-B1B9-FAB9-238B-3B44B44E301D}"/>
              </a:ext>
            </a:extLst>
          </p:cNvPr>
          <p:cNvSpPr>
            <a:spLocks noGrp="1"/>
          </p:cNvSpPr>
          <p:nvPr>
            <p:ph type="sldNum" sz="quarter" idx="12"/>
          </p:nvPr>
        </p:nvSpPr>
        <p:spPr/>
        <p:txBody>
          <a:bodyPr/>
          <a:lstStyle/>
          <a:p>
            <a:fld id="{84B1C196-E72C-4E6F-98D8-04B079EBF10C}" type="slidenum">
              <a:rPr lang="en-US" smtClean="0"/>
              <a:t>‹#›</a:t>
            </a:fld>
            <a:endParaRPr lang="en-US"/>
          </a:p>
        </p:txBody>
      </p:sp>
    </p:spTree>
    <p:extLst>
      <p:ext uri="{BB962C8B-B14F-4D97-AF65-F5344CB8AC3E}">
        <p14:creationId xmlns:p14="http://schemas.microsoft.com/office/powerpoint/2010/main" val="6594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6/10/2024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Education Planning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4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659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61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3159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0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6/10/2024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9535594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BF6C-46A0-7A63-2B0B-F85C0CE61B84}"/>
              </a:ext>
            </a:extLst>
          </p:cNvPr>
          <p:cNvSpPr>
            <a:spLocks noGrp="1"/>
          </p:cNvSpPr>
          <p:nvPr>
            <p:ph type="ctrTitle"/>
          </p:nvPr>
        </p:nvSpPr>
        <p:spPr>
          <a:xfrm>
            <a:off x="965201" y="772731"/>
            <a:ext cx="6255026" cy="5054008"/>
          </a:xfrm>
        </p:spPr>
        <p:txBody>
          <a:bodyPr anchor="ctr">
            <a:normAutofit/>
          </a:bodyPr>
          <a:lstStyle/>
          <a:p>
            <a:pPr algn="r"/>
            <a:r>
              <a:rPr lang="zh-CN" altLang="en-US">
                <a:latin typeface="楷体"/>
                <a:ea typeface="楷体"/>
              </a:rPr>
              <a:t>纳税收入和收入调整</a:t>
            </a:r>
            <a:endParaRPr lang="zh-CN" altLang="en-US">
              <a:latin typeface="楷体" panose="02010609060101010101" pitchFamily="49" charset="-122"/>
              <a:ea typeface="楷体" panose="02010609060101010101" pitchFamily="49" charset="-122"/>
            </a:endParaRPr>
          </a:p>
        </p:txBody>
      </p:sp>
      <p:sp>
        <p:nvSpPr>
          <p:cNvPr id="3" name="Subtitle 2">
            <a:extLst>
              <a:ext uri="{FF2B5EF4-FFF2-40B4-BE49-F238E27FC236}">
                <a16:creationId xmlns:a16="http://schemas.microsoft.com/office/drawing/2014/main" id="{BF758FD3-10DE-E4CE-C4FD-36D71C6F3E76}"/>
              </a:ext>
            </a:extLst>
          </p:cNvPr>
          <p:cNvSpPr>
            <a:spLocks noGrp="1"/>
          </p:cNvSpPr>
          <p:nvPr>
            <p:ph type="subTitle" idx="1"/>
          </p:nvPr>
        </p:nvSpPr>
        <p:spPr>
          <a:xfrm>
            <a:off x="7870995" y="772731"/>
            <a:ext cx="3341488" cy="5054008"/>
          </a:xfrm>
        </p:spPr>
        <p:txBody>
          <a:bodyPr anchor="ctr">
            <a:normAutofit/>
          </a:bodyPr>
          <a:lstStyle/>
          <a:p>
            <a:r>
              <a:rPr lang="zh-CN" altLang="en-US">
                <a:ea typeface="宋体"/>
              </a:rPr>
              <a:t>报税系列第二课</a:t>
            </a:r>
            <a:endParaRPr lang="en-US">
              <a:ea typeface="宋体"/>
            </a:endParaRPr>
          </a:p>
        </p:txBody>
      </p:sp>
      <p:pic>
        <p:nvPicPr>
          <p:cNvPr id="5" name="Picture 4" descr="A dollar sign under an umbrella&#10;&#10;Description automatically generated">
            <a:extLst>
              <a:ext uri="{FF2B5EF4-FFF2-40B4-BE49-F238E27FC236}">
                <a16:creationId xmlns:a16="http://schemas.microsoft.com/office/drawing/2014/main" id="{84EBB961-27CE-6D9C-2C2C-E5F60C7A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26518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23F5D-3139-4369-8937-F0FD29FE510A}"/>
              </a:ext>
            </a:extLst>
          </p:cNvPr>
          <p:cNvSpPr>
            <a:spLocks noGrp="1"/>
          </p:cNvSpPr>
          <p:nvPr>
            <p:ph type="title"/>
          </p:nvPr>
        </p:nvSpPr>
        <p:spPr>
          <a:solidFill>
            <a:schemeClr val="accent2">
              <a:lumMod val="20000"/>
              <a:lumOff val="80000"/>
              <a:alpha val="50000"/>
            </a:schemeClr>
          </a:solidFill>
        </p:spPr>
        <p:txBody>
          <a:bodyPr/>
          <a:lstStyle/>
          <a:p>
            <a:r>
              <a:rPr lang="zh-CN" altLang="en-US" dirty="0"/>
              <a:t>免责声明</a:t>
            </a:r>
            <a:endParaRPr lang="en-US" dirty="0"/>
          </a:p>
        </p:txBody>
      </p:sp>
      <p:sp>
        <p:nvSpPr>
          <p:cNvPr id="4" name="Content Placeholder 3">
            <a:extLst>
              <a:ext uri="{FF2B5EF4-FFF2-40B4-BE49-F238E27FC236}">
                <a16:creationId xmlns:a16="http://schemas.microsoft.com/office/drawing/2014/main" id="{6E317DFB-693C-41A9-BD4B-F90034934996}"/>
              </a:ext>
            </a:extLst>
          </p:cNvPr>
          <p:cNvSpPr>
            <a:spLocks noGrp="1"/>
          </p:cNvSpPr>
          <p:nvPr>
            <p:ph sz="half" idx="1"/>
          </p:nvPr>
        </p:nvSpPr>
        <p:spPr>
          <a:xfrm>
            <a:off x="711035" y="1600200"/>
            <a:ext cx="10905457" cy="4088418"/>
          </a:xfrm>
        </p:spPr>
        <p:txBody>
          <a:bodyPr>
            <a:normAutofit/>
          </a:bodyPr>
          <a:lstStyle/>
          <a:p>
            <a:pPr marL="0" indent="0">
              <a:buNone/>
            </a:pPr>
            <a:r>
              <a:rPr lang="zh-CN" altLang="en-US" sz="1800" dirty="0"/>
              <a:t>本次课程不对会中包含的信息中获得的任何结果做出任何保证或其他承诺。任何人都不应在未事先咨询自己的税务师、会计师或财务顾问并进行自己的研究和尽职调查之前做出任何财务决定。</a:t>
            </a:r>
            <a:r>
              <a:rPr lang="en-US" sz="1800" dirty="0"/>
              <a:t> </a:t>
            </a:r>
          </a:p>
          <a:p>
            <a:pPr marL="0" indent="0">
              <a:buNone/>
            </a:pPr>
            <a:endParaRPr lang="en-US" sz="1800" dirty="0"/>
          </a:p>
          <a:p>
            <a:pPr marL="0" indent="0">
              <a:buNone/>
            </a:pPr>
            <a:r>
              <a:rPr lang="zh-CN" altLang="en-US" sz="1800" dirty="0"/>
              <a:t>本次课程上包含或通过本次课程提供的内容仅用作信息共享和教育目的。它无意也不构成法律建议或投资建议，也不构成专业客户关系。不保证或保证此内容的准确性、完整性、充分性和时效性。您使用本课程上的信息或从本课程上获取资料的风险由您自行承担。</a:t>
            </a:r>
            <a:endParaRPr lang="en-US" sz="1800" dirty="0"/>
          </a:p>
        </p:txBody>
      </p:sp>
      <p:pic>
        <p:nvPicPr>
          <p:cNvPr id="5" name="Picture 4" descr="A dollar sign under an umbrella&#10;&#10;Description automatically generated">
            <a:extLst>
              <a:ext uri="{FF2B5EF4-FFF2-40B4-BE49-F238E27FC236}">
                <a16:creationId xmlns:a16="http://schemas.microsoft.com/office/drawing/2014/main" id="{D916CB40-A866-B9CF-1E13-86BD9B32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5059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93044" y="1086085"/>
            <a:ext cx="3478577" cy="2509213"/>
          </a:xfrm>
        </p:spPr>
        <p:txBody>
          <a:bodyPr vert="horz" lIns="91440" tIns="45720" rIns="91440" bIns="45720" rtlCol="0" anchor="b">
            <a:normAutofit/>
          </a:bodyPr>
          <a:lstStyle/>
          <a:p>
            <a:r>
              <a:rPr lang="zh-CN" altLang="en-US" sz="4800" dirty="0"/>
              <a:t>税阶与税率</a:t>
            </a:r>
            <a:endParaRPr lang="en-US" sz="4800"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8" name="Content Placeholder 7">
            <a:extLst>
              <a:ext uri="{FF2B5EF4-FFF2-40B4-BE49-F238E27FC236}">
                <a16:creationId xmlns:a16="http://schemas.microsoft.com/office/drawing/2014/main" id="{43CE0BA7-D191-BD0E-A0A8-C32EE7BF8F67}"/>
              </a:ext>
            </a:extLst>
          </p:cNvPr>
          <p:cNvPicPr>
            <a:picLocks noGrp="1" noChangeAspect="1"/>
          </p:cNvPicPr>
          <p:nvPr>
            <p:ph idx="1"/>
          </p:nvPr>
        </p:nvPicPr>
        <p:blipFill>
          <a:blip r:embed="rId5"/>
          <a:stretch>
            <a:fillRect/>
          </a:stretch>
        </p:blipFill>
        <p:spPr>
          <a:xfrm>
            <a:off x="4064665" y="168958"/>
            <a:ext cx="7951323" cy="6520081"/>
          </a:xfrm>
          <a:prstGeom prst="rect">
            <a:avLst/>
          </a:pr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89767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6C8B-E9B5-6D14-CC05-A03DE3B263A9}"/>
              </a:ext>
            </a:extLst>
          </p:cNvPr>
          <p:cNvSpPr>
            <a:spLocks noGrp="1"/>
          </p:cNvSpPr>
          <p:nvPr>
            <p:ph type="title"/>
          </p:nvPr>
        </p:nvSpPr>
        <p:spPr>
          <a:xfrm>
            <a:off x="0" y="645412"/>
            <a:ext cx="5285319" cy="1596177"/>
          </a:xfrm>
        </p:spPr>
        <p:txBody>
          <a:bodyPr/>
          <a:lstStyle/>
          <a:p>
            <a:r>
              <a:rPr lang="zh-CN" altLang="en-US" dirty="0"/>
              <a:t>标准抵扣和据实列支抵扣</a:t>
            </a:r>
            <a:endParaRPr lang="en-US" dirty="0"/>
          </a:p>
        </p:txBody>
      </p:sp>
      <p:sp>
        <p:nvSpPr>
          <p:cNvPr id="3" name="Content Placeholder 2">
            <a:extLst>
              <a:ext uri="{FF2B5EF4-FFF2-40B4-BE49-F238E27FC236}">
                <a16:creationId xmlns:a16="http://schemas.microsoft.com/office/drawing/2014/main" id="{CEAA1599-8CF2-60BD-8417-A9ADC672ACE2}"/>
              </a:ext>
            </a:extLst>
          </p:cNvPr>
          <p:cNvSpPr>
            <a:spLocks noGrp="1"/>
          </p:cNvSpPr>
          <p:nvPr>
            <p:ph idx="1"/>
          </p:nvPr>
        </p:nvSpPr>
        <p:spPr>
          <a:xfrm>
            <a:off x="422957" y="2474669"/>
            <a:ext cx="10364452" cy="3424107"/>
          </a:xfrm>
        </p:spPr>
        <p:txBody>
          <a:bodyPr/>
          <a:lstStyle/>
          <a:p>
            <a:r>
              <a:rPr lang="zh-CN" altLang="en-US" dirty="0"/>
              <a:t>标准抵扣 </a:t>
            </a:r>
            <a:r>
              <a:rPr lang="en-US" altLang="zh-CN" dirty="0"/>
              <a:t>standard deduction</a:t>
            </a:r>
          </a:p>
          <a:p>
            <a:pPr lvl="1"/>
            <a:r>
              <a:rPr lang="zh-CN" altLang="en-US" dirty="0"/>
              <a:t>夫妻合报</a:t>
            </a:r>
            <a:r>
              <a:rPr lang="en-US" altLang="zh-CN" dirty="0"/>
              <a:t> 29200</a:t>
            </a:r>
          </a:p>
          <a:p>
            <a:pPr lvl="1"/>
            <a:r>
              <a:rPr lang="zh-CN" altLang="en-US" dirty="0"/>
              <a:t>单身 </a:t>
            </a:r>
            <a:r>
              <a:rPr lang="en-US" altLang="zh-CN" dirty="0"/>
              <a:t>14600</a:t>
            </a:r>
          </a:p>
          <a:p>
            <a:r>
              <a:rPr lang="zh-CN" altLang="en-US" dirty="0"/>
              <a:t>据实列支</a:t>
            </a:r>
            <a:endParaRPr lang="en-US" altLang="zh-CN" dirty="0"/>
          </a:p>
          <a:p>
            <a:pPr lvl="1"/>
            <a:r>
              <a:rPr lang="zh-CN" altLang="en-US" dirty="0"/>
              <a:t>州税</a:t>
            </a:r>
            <a:endParaRPr lang="en-US" altLang="zh-CN" dirty="0"/>
          </a:p>
          <a:p>
            <a:pPr lvl="1"/>
            <a:r>
              <a:rPr lang="zh-CN" altLang="en-US" dirty="0"/>
              <a:t>房屋贷款利息</a:t>
            </a:r>
            <a:endParaRPr lang="en-US" altLang="zh-CN" dirty="0"/>
          </a:p>
          <a:p>
            <a:pPr lvl="1"/>
            <a:endParaRPr lang="en-US" dirty="0"/>
          </a:p>
        </p:txBody>
      </p:sp>
      <p:pic>
        <p:nvPicPr>
          <p:cNvPr id="5" name="Picture 4">
            <a:extLst>
              <a:ext uri="{FF2B5EF4-FFF2-40B4-BE49-F238E27FC236}">
                <a16:creationId xmlns:a16="http://schemas.microsoft.com/office/drawing/2014/main" id="{AC9756C6-41F5-B3E9-7678-195C777A7C8F}"/>
              </a:ext>
            </a:extLst>
          </p:cNvPr>
          <p:cNvPicPr>
            <a:picLocks noChangeAspect="1"/>
          </p:cNvPicPr>
          <p:nvPr/>
        </p:nvPicPr>
        <p:blipFill rotWithShape="1">
          <a:blip r:embed="rId2"/>
          <a:srcRect b="16544"/>
          <a:stretch/>
        </p:blipFill>
        <p:spPr>
          <a:xfrm>
            <a:off x="5192806" y="79751"/>
            <a:ext cx="6999194" cy="6698497"/>
          </a:xfrm>
          <a:prstGeom prst="rect">
            <a:avLst/>
          </a:prstGeom>
        </p:spPr>
      </p:pic>
    </p:spTree>
    <p:extLst>
      <p:ext uri="{BB962C8B-B14F-4D97-AF65-F5344CB8AC3E}">
        <p14:creationId xmlns:p14="http://schemas.microsoft.com/office/powerpoint/2010/main" val="297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B611-C21B-CF12-6179-688AA5E5C01C}"/>
              </a:ext>
            </a:extLst>
          </p:cNvPr>
          <p:cNvSpPr>
            <a:spLocks noGrp="1"/>
          </p:cNvSpPr>
          <p:nvPr>
            <p:ph type="title"/>
          </p:nvPr>
        </p:nvSpPr>
        <p:spPr>
          <a:xfrm>
            <a:off x="913776" y="605639"/>
            <a:ext cx="10364451" cy="1596177"/>
          </a:xfrm>
        </p:spPr>
        <p:txBody>
          <a:bodyPr/>
          <a:lstStyle/>
          <a:p>
            <a:r>
              <a:rPr lang="zh-CN" altLang="en-US" dirty="0"/>
              <a:t>附表</a:t>
            </a:r>
            <a:endParaRPr lang="en-US" dirty="0"/>
          </a:p>
        </p:txBody>
      </p:sp>
      <p:sp>
        <p:nvSpPr>
          <p:cNvPr id="3" name="Content Placeholder 2">
            <a:extLst>
              <a:ext uri="{FF2B5EF4-FFF2-40B4-BE49-F238E27FC236}">
                <a16:creationId xmlns:a16="http://schemas.microsoft.com/office/drawing/2014/main" id="{13131BA6-3BAD-1A05-DF02-9C1EB17EE91A}"/>
              </a:ext>
            </a:extLst>
          </p:cNvPr>
          <p:cNvSpPr>
            <a:spLocks noGrp="1"/>
          </p:cNvSpPr>
          <p:nvPr>
            <p:ph idx="1"/>
          </p:nvPr>
        </p:nvSpPr>
        <p:spPr>
          <a:xfrm>
            <a:off x="913775" y="2367093"/>
            <a:ext cx="10310163" cy="3808327"/>
          </a:xfrm>
        </p:spPr>
        <p:txBody>
          <a:bodyPr>
            <a:normAutofit/>
          </a:bodyPr>
          <a:lstStyle/>
          <a:p>
            <a:r>
              <a:rPr lang="zh-CN" altLang="en-US" dirty="0"/>
              <a:t>附表 </a:t>
            </a:r>
            <a:r>
              <a:rPr lang="en-US" altLang="zh-CN" dirty="0"/>
              <a:t>1 </a:t>
            </a:r>
            <a:r>
              <a:rPr lang="zh-CN" altLang="en-US" dirty="0"/>
              <a:t>其他收入</a:t>
            </a:r>
            <a:endParaRPr lang="en-US" altLang="zh-CN" dirty="0"/>
          </a:p>
          <a:p>
            <a:pPr lvl="1"/>
            <a:r>
              <a:rPr lang="zh-CN" altLang="en-US" dirty="0"/>
              <a:t>自雇收入 </a:t>
            </a:r>
            <a:r>
              <a:rPr lang="en-US" altLang="zh-CN" dirty="0"/>
              <a:t>– </a:t>
            </a:r>
            <a:r>
              <a:rPr lang="zh-CN" altLang="en-US" dirty="0"/>
              <a:t>附表 </a:t>
            </a:r>
            <a:r>
              <a:rPr lang="en-US" altLang="zh-CN" dirty="0"/>
              <a:t>C</a:t>
            </a:r>
          </a:p>
          <a:p>
            <a:pPr lvl="1"/>
            <a:r>
              <a:rPr lang="zh-CN" altLang="en-US" dirty="0"/>
              <a:t>房租、合伙企业收入 </a:t>
            </a:r>
            <a:r>
              <a:rPr lang="en-US" altLang="zh-CN" dirty="0"/>
              <a:t> - </a:t>
            </a:r>
            <a:r>
              <a:rPr lang="zh-CN" altLang="en-US" dirty="0"/>
              <a:t>附表 </a:t>
            </a:r>
            <a:r>
              <a:rPr lang="en-US" altLang="zh-CN" dirty="0"/>
              <a:t>E</a:t>
            </a:r>
          </a:p>
          <a:p>
            <a:r>
              <a:rPr lang="zh-CN" altLang="en-US" dirty="0"/>
              <a:t>附表</a:t>
            </a:r>
            <a:r>
              <a:rPr lang="en-US" altLang="zh-CN" dirty="0"/>
              <a:t> 2 </a:t>
            </a:r>
            <a:r>
              <a:rPr lang="zh-CN" altLang="en-US" dirty="0"/>
              <a:t>其他税</a:t>
            </a:r>
            <a:endParaRPr lang="en-US" altLang="zh-CN" dirty="0"/>
          </a:p>
          <a:p>
            <a:r>
              <a:rPr lang="zh-CN" altLang="en-US" dirty="0"/>
              <a:t>附表 </a:t>
            </a:r>
            <a:r>
              <a:rPr lang="en-US" altLang="zh-CN" dirty="0"/>
              <a:t>3 </a:t>
            </a:r>
            <a:r>
              <a:rPr lang="zh-CN" altLang="en-US" dirty="0"/>
              <a:t>其他税收减免</a:t>
            </a:r>
            <a:endParaRPr lang="en-US" altLang="zh-CN" dirty="0"/>
          </a:p>
          <a:p>
            <a:r>
              <a:rPr lang="zh-CN" altLang="en-US" dirty="0"/>
              <a:t>附表 </a:t>
            </a:r>
            <a:r>
              <a:rPr lang="en-US" altLang="zh-CN" dirty="0"/>
              <a:t>A – </a:t>
            </a:r>
            <a:r>
              <a:rPr lang="zh-CN" altLang="en-US" dirty="0"/>
              <a:t>据实抵扣明细</a:t>
            </a:r>
            <a:endParaRPr lang="en-US" altLang="zh-CN" dirty="0"/>
          </a:p>
          <a:p>
            <a:r>
              <a:rPr lang="zh-CN" altLang="en-US" dirty="0"/>
              <a:t>附表 </a:t>
            </a:r>
            <a:r>
              <a:rPr lang="en-US" altLang="zh-CN" dirty="0"/>
              <a:t>B – </a:t>
            </a:r>
            <a:r>
              <a:rPr lang="zh-CN" altLang="en-US" dirty="0"/>
              <a:t>分红利息收入明细</a:t>
            </a:r>
            <a:endParaRPr lang="en-US" altLang="zh-CN" dirty="0"/>
          </a:p>
          <a:p>
            <a:r>
              <a:rPr lang="zh-CN" altLang="en-US" dirty="0"/>
              <a:t>附表 </a:t>
            </a:r>
            <a:r>
              <a:rPr lang="en-US" altLang="zh-CN" dirty="0"/>
              <a:t>D – </a:t>
            </a:r>
            <a:r>
              <a:rPr lang="zh-CN" altLang="en-US" dirty="0"/>
              <a:t>资本利得收入</a:t>
            </a:r>
            <a:endParaRPr lang="en-US" dirty="0"/>
          </a:p>
        </p:txBody>
      </p:sp>
    </p:spTree>
    <p:extLst>
      <p:ext uri="{BB962C8B-B14F-4D97-AF65-F5344CB8AC3E}">
        <p14:creationId xmlns:p14="http://schemas.microsoft.com/office/powerpoint/2010/main" val="368127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7787-541F-481D-832A-9C3D72EE53D3}"/>
              </a:ext>
            </a:extLst>
          </p:cNvPr>
          <p:cNvSpPr>
            <a:spLocks noGrp="1"/>
          </p:cNvSpPr>
          <p:nvPr>
            <p:ph type="title"/>
          </p:nvPr>
        </p:nvSpPr>
        <p:spPr>
          <a:xfrm>
            <a:off x="898281" y="190930"/>
            <a:ext cx="10364451" cy="1596177"/>
          </a:xfrm>
        </p:spPr>
        <p:txBody>
          <a:bodyPr/>
          <a:lstStyle/>
          <a:p>
            <a:r>
              <a:rPr lang="zh-CN" altLang="en-US" dirty="0"/>
              <a:t>工资所得 </a:t>
            </a:r>
            <a:r>
              <a:rPr lang="en-US" altLang="zh-CN" dirty="0"/>
              <a:t>- </a:t>
            </a:r>
            <a:r>
              <a:rPr lang="en-US" dirty="0"/>
              <a:t>w2</a:t>
            </a:r>
          </a:p>
        </p:txBody>
      </p:sp>
      <p:pic>
        <p:nvPicPr>
          <p:cNvPr id="7" name="Picture 6">
            <a:extLst>
              <a:ext uri="{FF2B5EF4-FFF2-40B4-BE49-F238E27FC236}">
                <a16:creationId xmlns:a16="http://schemas.microsoft.com/office/drawing/2014/main" id="{4DA21363-9807-C80D-B457-384F3EF3E67D}"/>
              </a:ext>
            </a:extLst>
          </p:cNvPr>
          <p:cNvPicPr>
            <a:picLocks noChangeAspect="1"/>
          </p:cNvPicPr>
          <p:nvPr/>
        </p:nvPicPr>
        <p:blipFill>
          <a:blip r:embed="rId2"/>
          <a:stretch>
            <a:fillRect/>
          </a:stretch>
        </p:blipFill>
        <p:spPr>
          <a:xfrm>
            <a:off x="739576" y="1390449"/>
            <a:ext cx="9849983" cy="5353251"/>
          </a:xfrm>
          <a:prstGeom prst="rect">
            <a:avLst/>
          </a:prstGeom>
        </p:spPr>
      </p:pic>
      <p:pic>
        <p:nvPicPr>
          <p:cNvPr id="5" name="Content Placeholder 4">
            <a:extLst>
              <a:ext uri="{FF2B5EF4-FFF2-40B4-BE49-F238E27FC236}">
                <a16:creationId xmlns:a16="http://schemas.microsoft.com/office/drawing/2014/main" id="{62EB8589-BDA9-3CCB-639D-200AD48F538D}"/>
              </a:ext>
            </a:extLst>
          </p:cNvPr>
          <p:cNvPicPr>
            <a:picLocks noGrp="1" noChangeAspect="1"/>
          </p:cNvPicPr>
          <p:nvPr>
            <p:ph idx="1"/>
          </p:nvPr>
        </p:nvPicPr>
        <p:blipFill>
          <a:blip r:embed="rId3"/>
          <a:stretch>
            <a:fillRect/>
          </a:stretch>
        </p:blipFill>
        <p:spPr>
          <a:xfrm>
            <a:off x="6022972" y="1855040"/>
            <a:ext cx="4363839" cy="1261647"/>
          </a:xfrm>
        </p:spPr>
      </p:pic>
      <p:sp>
        <p:nvSpPr>
          <p:cNvPr id="8" name="TextBox 7">
            <a:extLst>
              <a:ext uri="{FF2B5EF4-FFF2-40B4-BE49-F238E27FC236}">
                <a16:creationId xmlns:a16="http://schemas.microsoft.com/office/drawing/2014/main" id="{B51800B1-806A-ED9D-8572-C2EDB1CFFDBB}"/>
              </a:ext>
            </a:extLst>
          </p:cNvPr>
          <p:cNvSpPr txBox="1"/>
          <p:nvPr/>
        </p:nvSpPr>
        <p:spPr>
          <a:xfrm>
            <a:off x="5479836" y="6085267"/>
            <a:ext cx="691215" cy="369332"/>
          </a:xfrm>
          <a:prstGeom prst="rect">
            <a:avLst/>
          </a:prstGeom>
          <a:noFill/>
        </p:spPr>
        <p:txBody>
          <a:bodyPr wrap="none" rtlCol="0">
            <a:spAutoFit/>
          </a:bodyPr>
          <a:lstStyle/>
          <a:p>
            <a:r>
              <a:rPr lang="en-US" dirty="0"/>
              <a:t>2000</a:t>
            </a:r>
          </a:p>
        </p:txBody>
      </p:sp>
    </p:spTree>
    <p:extLst>
      <p:ext uri="{BB962C8B-B14F-4D97-AF65-F5344CB8AC3E}">
        <p14:creationId xmlns:p14="http://schemas.microsoft.com/office/powerpoint/2010/main" val="16924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B80E-AFC5-6FB3-AC2B-0E687A490C34}"/>
              </a:ext>
            </a:extLst>
          </p:cNvPr>
          <p:cNvSpPr>
            <a:spLocks noGrp="1"/>
          </p:cNvSpPr>
          <p:nvPr>
            <p:ph type="title"/>
          </p:nvPr>
        </p:nvSpPr>
        <p:spPr>
          <a:xfrm>
            <a:off x="450762" y="2698125"/>
            <a:ext cx="2356832" cy="1066800"/>
          </a:xfrm>
        </p:spPr>
        <p:txBody>
          <a:bodyPr/>
          <a:lstStyle/>
          <a:p>
            <a:r>
              <a:rPr lang="en-US" dirty="0"/>
              <a:t>1099 - </a:t>
            </a:r>
            <a:r>
              <a:rPr lang="en-US" altLang="zh-CN" dirty="0"/>
              <a:t>INT</a:t>
            </a:r>
            <a:endParaRPr lang="en-US" dirty="0"/>
          </a:p>
        </p:txBody>
      </p:sp>
      <p:pic>
        <p:nvPicPr>
          <p:cNvPr id="9" name="Picture 8">
            <a:extLst>
              <a:ext uri="{FF2B5EF4-FFF2-40B4-BE49-F238E27FC236}">
                <a16:creationId xmlns:a16="http://schemas.microsoft.com/office/drawing/2014/main" id="{F529AD53-770C-5446-67AB-EE26CA7DDF90}"/>
              </a:ext>
            </a:extLst>
          </p:cNvPr>
          <p:cNvPicPr>
            <a:picLocks noChangeAspect="1"/>
          </p:cNvPicPr>
          <p:nvPr/>
        </p:nvPicPr>
        <p:blipFill>
          <a:blip r:embed="rId2"/>
          <a:stretch>
            <a:fillRect/>
          </a:stretch>
        </p:blipFill>
        <p:spPr>
          <a:xfrm>
            <a:off x="2906332" y="189472"/>
            <a:ext cx="9189076" cy="6324947"/>
          </a:xfrm>
          <a:prstGeom prst="rect">
            <a:avLst/>
          </a:prstGeom>
        </p:spPr>
      </p:pic>
      <p:sp>
        <p:nvSpPr>
          <p:cNvPr id="10" name="TextBox 9">
            <a:extLst>
              <a:ext uri="{FF2B5EF4-FFF2-40B4-BE49-F238E27FC236}">
                <a16:creationId xmlns:a16="http://schemas.microsoft.com/office/drawing/2014/main" id="{836159F7-5D58-CD5B-BBED-95F9B428BF53}"/>
              </a:ext>
            </a:extLst>
          </p:cNvPr>
          <p:cNvSpPr txBox="1"/>
          <p:nvPr/>
        </p:nvSpPr>
        <p:spPr>
          <a:xfrm>
            <a:off x="7408504" y="1344706"/>
            <a:ext cx="691215" cy="369332"/>
          </a:xfrm>
          <a:prstGeom prst="rect">
            <a:avLst/>
          </a:prstGeom>
          <a:noFill/>
        </p:spPr>
        <p:txBody>
          <a:bodyPr wrap="none" rtlCol="0">
            <a:spAutoFit/>
          </a:bodyPr>
          <a:lstStyle/>
          <a:p>
            <a:r>
              <a:rPr lang="en-US" dirty="0"/>
              <a:t>2000</a:t>
            </a:r>
          </a:p>
        </p:txBody>
      </p:sp>
      <p:sp>
        <p:nvSpPr>
          <p:cNvPr id="11" name="TextBox 10">
            <a:extLst>
              <a:ext uri="{FF2B5EF4-FFF2-40B4-BE49-F238E27FC236}">
                <a16:creationId xmlns:a16="http://schemas.microsoft.com/office/drawing/2014/main" id="{22C3A610-9CE7-3BA5-CBAA-F3290D3CC2C3}"/>
              </a:ext>
            </a:extLst>
          </p:cNvPr>
          <p:cNvSpPr txBox="1"/>
          <p:nvPr/>
        </p:nvSpPr>
        <p:spPr>
          <a:xfrm>
            <a:off x="7500870" y="2514381"/>
            <a:ext cx="691215" cy="369332"/>
          </a:xfrm>
          <a:prstGeom prst="rect">
            <a:avLst/>
          </a:prstGeom>
          <a:noFill/>
        </p:spPr>
        <p:txBody>
          <a:bodyPr wrap="none" rtlCol="0">
            <a:spAutoFit/>
          </a:bodyPr>
          <a:lstStyle/>
          <a:p>
            <a:r>
              <a:rPr lang="en-US" dirty="0"/>
              <a:t>1000</a:t>
            </a:r>
          </a:p>
        </p:txBody>
      </p:sp>
      <p:sp>
        <p:nvSpPr>
          <p:cNvPr id="12" name="TextBox 11">
            <a:extLst>
              <a:ext uri="{FF2B5EF4-FFF2-40B4-BE49-F238E27FC236}">
                <a16:creationId xmlns:a16="http://schemas.microsoft.com/office/drawing/2014/main" id="{79C4D48E-6D9D-29A4-CD6A-BA8900A8D646}"/>
              </a:ext>
            </a:extLst>
          </p:cNvPr>
          <p:cNvSpPr txBox="1"/>
          <p:nvPr/>
        </p:nvSpPr>
        <p:spPr>
          <a:xfrm>
            <a:off x="7500870" y="2982614"/>
            <a:ext cx="564578" cy="369332"/>
          </a:xfrm>
          <a:prstGeom prst="rect">
            <a:avLst/>
          </a:prstGeom>
          <a:noFill/>
        </p:spPr>
        <p:txBody>
          <a:bodyPr wrap="none" rtlCol="0">
            <a:spAutoFit/>
          </a:bodyPr>
          <a:lstStyle/>
          <a:p>
            <a:r>
              <a:rPr lang="en-US" dirty="0"/>
              <a:t>300</a:t>
            </a:r>
          </a:p>
        </p:txBody>
      </p:sp>
      <p:sp>
        <p:nvSpPr>
          <p:cNvPr id="14" name="TextBox 13">
            <a:extLst>
              <a:ext uri="{FF2B5EF4-FFF2-40B4-BE49-F238E27FC236}">
                <a16:creationId xmlns:a16="http://schemas.microsoft.com/office/drawing/2014/main" id="{6D861C03-A71A-A302-D06B-AE3846739B54}"/>
              </a:ext>
            </a:extLst>
          </p:cNvPr>
          <p:cNvSpPr txBox="1"/>
          <p:nvPr/>
        </p:nvSpPr>
        <p:spPr>
          <a:xfrm>
            <a:off x="7471822" y="3876965"/>
            <a:ext cx="564578" cy="369332"/>
          </a:xfrm>
          <a:prstGeom prst="rect">
            <a:avLst/>
          </a:prstGeom>
          <a:noFill/>
        </p:spPr>
        <p:txBody>
          <a:bodyPr wrap="none" rtlCol="0">
            <a:spAutoFit/>
          </a:bodyPr>
          <a:lstStyle/>
          <a:p>
            <a:r>
              <a:rPr lang="en-US" dirty="0"/>
              <a:t>500</a:t>
            </a:r>
          </a:p>
        </p:txBody>
      </p:sp>
    </p:spTree>
    <p:extLst>
      <p:ext uri="{BB962C8B-B14F-4D97-AF65-F5344CB8AC3E}">
        <p14:creationId xmlns:p14="http://schemas.microsoft.com/office/powerpoint/2010/main" val="213739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F20D-1CCB-3D42-652F-3FECD95B9CFD}"/>
              </a:ext>
            </a:extLst>
          </p:cNvPr>
          <p:cNvSpPr>
            <a:spLocks noGrp="1"/>
          </p:cNvSpPr>
          <p:nvPr>
            <p:ph type="title"/>
          </p:nvPr>
        </p:nvSpPr>
        <p:spPr>
          <a:xfrm>
            <a:off x="772582" y="2696088"/>
            <a:ext cx="2415414" cy="1596177"/>
          </a:xfrm>
        </p:spPr>
        <p:txBody>
          <a:bodyPr/>
          <a:lstStyle/>
          <a:p>
            <a:r>
              <a:rPr lang="en-US" dirty="0"/>
              <a:t>1099-</a:t>
            </a:r>
            <a:r>
              <a:rPr lang="en-US" altLang="zh-CN" dirty="0"/>
              <a:t>DIV</a:t>
            </a:r>
            <a:endParaRPr lang="en-US" dirty="0"/>
          </a:p>
        </p:txBody>
      </p:sp>
      <p:pic>
        <p:nvPicPr>
          <p:cNvPr id="5" name="Content Placeholder 4">
            <a:extLst>
              <a:ext uri="{FF2B5EF4-FFF2-40B4-BE49-F238E27FC236}">
                <a16:creationId xmlns:a16="http://schemas.microsoft.com/office/drawing/2014/main" id="{B2D330D0-0F80-AC39-3AA8-A2D875A87B3E}"/>
              </a:ext>
            </a:extLst>
          </p:cNvPr>
          <p:cNvPicPr>
            <a:picLocks noGrp="1" noChangeAspect="1"/>
          </p:cNvPicPr>
          <p:nvPr>
            <p:ph idx="1"/>
          </p:nvPr>
        </p:nvPicPr>
        <p:blipFill>
          <a:blip r:embed="rId2"/>
          <a:stretch>
            <a:fillRect/>
          </a:stretch>
        </p:blipFill>
        <p:spPr>
          <a:xfrm>
            <a:off x="3348508" y="742213"/>
            <a:ext cx="8570419" cy="5651843"/>
          </a:xfrm>
        </p:spPr>
      </p:pic>
      <p:sp>
        <p:nvSpPr>
          <p:cNvPr id="6" name="TextBox 5">
            <a:extLst>
              <a:ext uri="{FF2B5EF4-FFF2-40B4-BE49-F238E27FC236}">
                <a16:creationId xmlns:a16="http://schemas.microsoft.com/office/drawing/2014/main" id="{A02208F5-0620-FED9-1E4A-856EDC2E17D5}"/>
              </a:ext>
            </a:extLst>
          </p:cNvPr>
          <p:cNvSpPr txBox="1"/>
          <p:nvPr/>
        </p:nvSpPr>
        <p:spPr>
          <a:xfrm>
            <a:off x="7547020" y="1159098"/>
            <a:ext cx="817853" cy="369332"/>
          </a:xfrm>
          <a:prstGeom prst="rect">
            <a:avLst/>
          </a:prstGeom>
          <a:noFill/>
        </p:spPr>
        <p:txBody>
          <a:bodyPr wrap="none" rtlCol="0">
            <a:spAutoFit/>
          </a:bodyPr>
          <a:lstStyle/>
          <a:p>
            <a:r>
              <a:rPr lang="en-US" dirty="0"/>
              <a:t>15000</a:t>
            </a:r>
          </a:p>
        </p:txBody>
      </p:sp>
      <p:sp>
        <p:nvSpPr>
          <p:cNvPr id="7" name="TextBox 6">
            <a:extLst>
              <a:ext uri="{FF2B5EF4-FFF2-40B4-BE49-F238E27FC236}">
                <a16:creationId xmlns:a16="http://schemas.microsoft.com/office/drawing/2014/main" id="{FDC00FD0-0DEF-3ACB-1F60-2B5C4E187E39}"/>
              </a:ext>
            </a:extLst>
          </p:cNvPr>
          <p:cNvSpPr txBox="1"/>
          <p:nvPr/>
        </p:nvSpPr>
        <p:spPr>
          <a:xfrm>
            <a:off x="7547019" y="1684985"/>
            <a:ext cx="691215" cy="369332"/>
          </a:xfrm>
          <a:prstGeom prst="rect">
            <a:avLst/>
          </a:prstGeom>
          <a:noFill/>
        </p:spPr>
        <p:txBody>
          <a:bodyPr wrap="none" rtlCol="0">
            <a:spAutoFit/>
          </a:bodyPr>
          <a:lstStyle/>
          <a:p>
            <a:r>
              <a:rPr lang="en-US" dirty="0"/>
              <a:t>5000</a:t>
            </a:r>
          </a:p>
        </p:txBody>
      </p:sp>
    </p:spTree>
    <p:extLst>
      <p:ext uri="{BB962C8B-B14F-4D97-AF65-F5344CB8AC3E}">
        <p14:creationId xmlns:p14="http://schemas.microsoft.com/office/powerpoint/2010/main" val="31981704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514</TotalTime>
  <Words>232</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楷体</vt:lpstr>
      <vt:lpstr>宋体</vt:lpstr>
      <vt:lpstr>Arial</vt:lpstr>
      <vt:lpstr>Tw Cen MT</vt:lpstr>
      <vt:lpstr>Droplet</vt:lpstr>
      <vt:lpstr>纳税收入和收入调整</vt:lpstr>
      <vt:lpstr>免责声明</vt:lpstr>
      <vt:lpstr>税阶与税率</vt:lpstr>
      <vt:lpstr>标准抵扣和据实列支抵扣</vt:lpstr>
      <vt:lpstr>附表</vt:lpstr>
      <vt:lpstr>工资所得 - w2</vt:lpstr>
      <vt:lpstr>1099 - INT</vt:lpstr>
      <vt:lpstr>1099-DIV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美国税法体系 与税的基本概念</dc:title>
  <dc:creator>Ryan Liu</dc:creator>
  <cp:lastModifiedBy>Ryan Liu</cp:lastModifiedBy>
  <cp:revision>21</cp:revision>
  <dcterms:created xsi:type="dcterms:W3CDTF">2024-06-03T17:11:50Z</dcterms:created>
  <dcterms:modified xsi:type="dcterms:W3CDTF">2024-06-11T00:45:23Z</dcterms:modified>
</cp:coreProperties>
</file>