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heme/themeOverride1.xml" ContentType="application/vnd.openxmlformats-officedocument.themeOverr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18" r:id="rId1"/>
  </p:sldMasterIdLst>
  <p:sldIdLst>
    <p:sldId id="256" r:id="rId2"/>
    <p:sldId id="4478" r:id="rId3"/>
    <p:sldId id="257" r:id="rId4"/>
    <p:sldId id="4569" r:id="rId5"/>
    <p:sldId id="4571" r:id="rId6"/>
    <p:sldId id="4573" r:id="rId7"/>
    <p:sldId id="4572" r:id="rId8"/>
    <p:sldId id="4574" r:id="rId9"/>
    <p:sldId id="4575" r:id="rId10"/>
    <p:sldId id="4580" r:id="rId11"/>
    <p:sldId id="4581" r:id="rId12"/>
    <p:sldId id="4582" r:id="rId13"/>
    <p:sldId id="4577" r:id="rId14"/>
    <p:sldId id="4578" r:id="rId15"/>
    <p:sldId id="4570" r:id="rId16"/>
    <p:sldId id="4576"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53DA4B-8B73-4867-BB52-BBC61241B810}" v="2" dt="2024-06-10T22:05:39.3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466" autoAdjust="0"/>
    <p:restoredTop sz="94660"/>
  </p:normalViewPr>
  <p:slideViewPr>
    <p:cSldViewPr snapToGrid="0">
      <p:cViewPr varScale="1">
        <p:scale>
          <a:sx n="92" d="100"/>
          <a:sy n="92" d="100"/>
        </p:scale>
        <p:origin x="75" y="31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5/10/relationships/revisionInfo" Target="revisionInfo.xml"/></Relationships>
</file>

<file path=ppt/diagrams/_rels/data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_rels/drawing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svg"/><Relationship Id="rId1" Type="http://schemas.openxmlformats.org/officeDocument/2006/relationships/image" Target="../media/image6.png"/><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9.sv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CAA6DF-0039-4AA2-A9FF-3FC1EEDF39FE}" type="doc">
      <dgm:prSet loTypeId="urn:microsoft.com/office/officeart/2005/8/layout/hList1" loCatId="list" qsTypeId="urn:microsoft.com/office/officeart/2005/8/quickstyle/simple1" qsCatId="simple" csTypeId="urn:microsoft.com/office/officeart/2005/8/colors/colorful1" csCatId="colorful" phldr="1"/>
      <dgm:spPr/>
      <dgm:t>
        <a:bodyPr/>
        <a:lstStyle/>
        <a:p>
          <a:endParaRPr lang="en-US"/>
        </a:p>
      </dgm:t>
    </dgm:pt>
    <dgm:pt modelId="{44DC0FBA-FA5B-4A2B-8C42-D3A9D7B95315}">
      <dgm:prSet custT="1"/>
      <dgm:spPr/>
      <dgm:t>
        <a:bodyPr/>
        <a:lstStyle/>
        <a:p>
          <a:r>
            <a:rPr lang="zh-CN" altLang="en-US" sz="2000" dirty="0">
              <a:latin typeface="楷体" panose="02010609060101010101" pitchFamily="49" charset="-122"/>
              <a:ea typeface="楷体" panose="02010609060101010101" pitchFamily="49" charset="-122"/>
            </a:rPr>
            <a:t>挣钱</a:t>
          </a:r>
          <a:endParaRPr lang="en-US" sz="2000" dirty="0">
            <a:latin typeface="楷体" panose="02010609060101010101" pitchFamily="49" charset="-122"/>
            <a:ea typeface="楷体" panose="02010609060101010101" pitchFamily="49" charset="-122"/>
          </a:endParaRPr>
        </a:p>
      </dgm:t>
    </dgm:pt>
    <dgm:pt modelId="{9608D51E-12E9-4D42-815C-849C479A6F2C}" type="parTrans" cxnId="{05B21774-EE2E-4873-BCA9-AD90106F61C4}">
      <dgm:prSet/>
      <dgm:spPr/>
      <dgm:t>
        <a:bodyPr/>
        <a:lstStyle/>
        <a:p>
          <a:endParaRPr lang="en-US"/>
        </a:p>
      </dgm:t>
    </dgm:pt>
    <dgm:pt modelId="{03988A9B-D4EA-448D-9D34-14A648271A5D}" type="sibTrans" cxnId="{05B21774-EE2E-4873-BCA9-AD90106F61C4}">
      <dgm:prSet/>
      <dgm:spPr/>
      <dgm:t>
        <a:bodyPr/>
        <a:lstStyle/>
        <a:p>
          <a:endParaRPr lang="en-US"/>
        </a:p>
      </dgm:t>
    </dgm:pt>
    <dgm:pt modelId="{77ACCE64-6A10-435C-9ACF-5E846BA1D5F0}">
      <dgm:prSet custT="1"/>
      <dgm:spPr/>
      <dgm:t>
        <a:bodyPr/>
        <a:lstStyle/>
        <a:p>
          <a:r>
            <a:rPr lang="zh-CN" altLang="en-US" sz="2000" dirty="0">
              <a:latin typeface="楷体" panose="02010609060101010101" pitchFamily="49" charset="-122"/>
              <a:ea typeface="楷体" panose="02010609060101010101" pitchFamily="49" charset="-122"/>
            </a:rPr>
            <a:t>工资税</a:t>
          </a:r>
          <a:endParaRPr lang="en-US" sz="2000" dirty="0">
            <a:latin typeface="楷体" panose="02010609060101010101" pitchFamily="49" charset="-122"/>
            <a:ea typeface="楷体" panose="02010609060101010101" pitchFamily="49" charset="-122"/>
          </a:endParaRPr>
        </a:p>
      </dgm:t>
    </dgm:pt>
    <dgm:pt modelId="{6F4CB85E-0493-4BCB-86B4-BCC562A71820}" type="parTrans" cxnId="{85A093ED-AA79-47DC-9FDA-4056A40FB24E}">
      <dgm:prSet/>
      <dgm:spPr/>
      <dgm:t>
        <a:bodyPr/>
        <a:lstStyle/>
        <a:p>
          <a:endParaRPr lang="en-US"/>
        </a:p>
      </dgm:t>
    </dgm:pt>
    <dgm:pt modelId="{9E1FD31B-2660-4B22-A4D2-4C7557C7DBA2}" type="sibTrans" cxnId="{85A093ED-AA79-47DC-9FDA-4056A40FB24E}">
      <dgm:prSet/>
      <dgm:spPr/>
      <dgm:t>
        <a:bodyPr/>
        <a:lstStyle/>
        <a:p>
          <a:endParaRPr lang="en-US"/>
        </a:p>
      </dgm:t>
    </dgm:pt>
    <dgm:pt modelId="{72AAE578-8AC7-49DA-B2DE-2C5790FBAD9F}">
      <dgm:prSet custT="1"/>
      <dgm:spPr/>
      <dgm:t>
        <a:bodyPr/>
        <a:lstStyle/>
        <a:p>
          <a:r>
            <a:rPr lang="zh-CN" altLang="en-US" sz="2000" dirty="0">
              <a:latin typeface="楷体" panose="02010609060101010101" pitchFamily="49" charset="-122"/>
              <a:ea typeface="楷体" panose="02010609060101010101" pitchFamily="49" charset="-122"/>
            </a:rPr>
            <a:t>联邦收入税</a:t>
          </a:r>
          <a:endParaRPr lang="en-US" sz="2000" dirty="0">
            <a:latin typeface="楷体" panose="02010609060101010101" pitchFamily="49" charset="-122"/>
            <a:ea typeface="楷体" panose="02010609060101010101" pitchFamily="49" charset="-122"/>
          </a:endParaRPr>
        </a:p>
      </dgm:t>
    </dgm:pt>
    <dgm:pt modelId="{B382BB83-790C-4D89-9F6B-2CCD8B38972B}" type="parTrans" cxnId="{E175375F-2A51-444A-824A-0F93E24A7688}">
      <dgm:prSet/>
      <dgm:spPr/>
      <dgm:t>
        <a:bodyPr/>
        <a:lstStyle/>
        <a:p>
          <a:endParaRPr lang="en-US"/>
        </a:p>
      </dgm:t>
    </dgm:pt>
    <dgm:pt modelId="{716F08D3-F501-4B06-86E6-5E3EED11AE4E}" type="sibTrans" cxnId="{E175375F-2A51-444A-824A-0F93E24A7688}">
      <dgm:prSet/>
      <dgm:spPr/>
      <dgm:t>
        <a:bodyPr/>
        <a:lstStyle/>
        <a:p>
          <a:endParaRPr lang="en-US"/>
        </a:p>
      </dgm:t>
    </dgm:pt>
    <dgm:pt modelId="{AC407234-1B88-45F4-B1A7-D8C89E7C19DD}">
      <dgm:prSet custT="1"/>
      <dgm:spPr/>
      <dgm:t>
        <a:bodyPr/>
        <a:lstStyle/>
        <a:p>
          <a:r>
            <a:rPr lang="zh-CN" altLang="en-US" sz="2000" dirty="0">
              <a:latin typeface="楷体" panose="02010609060101010101" pitchFamily="49" charset="-122"/>
              <a:ea typeface="楷体" panose="02010609060101010101" pitchFamily="49" charset="-122"/>
            </a:rPr>
            <a:t>州收入税</a:t>
          </a:r>
          <a:endParaRPr lang="en-US" sz="2000" dirty="0">
            <a:latin typeface="楷体" panose="02010609060101010101" pitchFamily="49" charset="-122"/>
            <a:ea typeface="楷体" panose="02010609060101010101" pitchFamily="49" charset="-122"/>
          </a:endParaRPr>
        </a:p>
      </dgm:t>
    </dgm:pt>
    <dgm:pt modelId="{C5D5313A-18C8-4586-A7BD-007ABE6D0CDF}" type="parTrans" cxnId="{5AE61895-32C5-4A79-9FE3-BA35A39354EA}">
      <dgm:prSet/>
      <dgm:spPr/>
      <dgm:t>
        <a:bodyPr/>
        <a:lstStyle/>
        <a:p>
          <a:endParaRPr lang="en-US"/>
        </a:p>
      </dgm:t>
    </dgm:pt>
    <dgm:pt modelId="{68F91C57-5048-410C-BA59-BDCAFE647B94}" type="sibTrans" cxnId="{5AE61895-32C5-4A79-9FE3-BA35A39354EA}">
      <dgm:prSet/>
      <dgm:spPr/>
      <dgm:t>
        <a:bodyPr/>
        <a:lstStyle/>
        <a:p>
          <a:endParaRPr lang="en-US"/>
        </a:p>
      </dgm:t>
    </dgm:pt>
    <dgm:pt modelId="{DA481136-020D-4DEE-85C6-EB7A26CB3F7F}">
      <dgm:prSet custT="1"/>
      <dgm:spPr/>
      <dgm:t>
        <a:bodyPr/>
        <a:lstStyle/>
        <a:p>
          <a:r>
            <a:rPr lang="zh-CN" altLang="en-US" sz="2000" dirty="0">
              <a:latin typeface="楷体" panose="02010609060101010101" pitchFamily="49" charset="-122"/>
              <a:ea typeface="楷体" panose="02010609060101010101" pitchFamily="49" charset="-122"/>
            </a:rPr>
            <a:t>花钱</a:t>
          </a:r>
          <a:endParaRPr lang="en-US" sz="2000" dirty="0">
            <a:latin typeface="楷体" panose="02010609060101010101" pitchFamily="49" charset="-122"/>
            <a:ea typeface="楷体" panose="02010609060101010101" pitchFamily="49" charset="-122"/>
          </a:endParaRPr>
        </a:p>
      </dgm:t>
    </dgm:pt>
    <dgm:pt modelId="{93729337-9861-497C-8FBF-95AE55271174}" type="parTrans" cxnId="{44D1E20D-CA97-4701-8EE4-3457372FEBF3}">
      <dgm:prSet/>
      <dgm:spPr/>
      <dgm:t>
        <a:bodyPr/>
        <a:lstStyle/>
        <a:p>
          <a:endParaRPr lang="en-US"/>
        </a:p>
      </dgm:t>
    </dgm:pt>
    <dgm:pt modelId="{307480CF-8569-49A0-8DF8-D6F0E32543DE}" type="sibTrans" cxnId="{44D1E20D-CA97-4701-8EE4-3457372FEBF3}">
      <dgm:prSet/>
      <dgm:spPr/>
      <dgm:t>
        <a:bodyPr/>
        <a:lstStyle/>
        <a:p>
          <a:endParaRPr lang="en-US"/>
        </a:p>
      </dgm:t>
    </dgm:pt>
    <dgm:pt modelId="{1A954B49-8349-44CE-AEAA-72F2D16BEB0E}">
      <dgm:prSet custT="1"/>
      <dgm:spPr/>
      <dgm:t>
        <a:bodyPr/>
        <a:lstStyle/>
        <a:p>
          <a:r>
            <a:rPr lang="zh-CN" altLang="en-US" sz="2000" dirty="0">
              <a:latin typeface="楷体" panose="02010609060101010101" pitchFamily="49" charset="-122"/>
              <a:ea typeface="楷体" panose="02010609060101010101" pitchFamily="49" charset="-122"/>
            </a:rPr>
            <a:t>销售税</a:t>
          </a:r>
          <a:endParaRPr lang="en-US" sz="2000" dirty="0">
            <a:latin typeface="楷体" panose="02010609060101010101" pitchFamily="49" charset="-122"/>
            <a:ea typeface="楷体" panose="02010609060101010101" pitchFamily="49" charset="-122"/>
          </a:endParaRPr>
        </a:p>
      </dgm:t>
    </dgm:pt>
    <dgm:pt modelId="{AA212D64-9BC8-4167-924E-2764C4CBAEED}" type="parTrans" cxnId="{E330ADAB-E47F-45FB-B933-00DB5BF2FCFF}">
      <dgm:prSet/>
      <dgm:spPr/>
      <dgm:t>
        <a:bodyPr/>
        <a:lstStyle/>
        <a:p>
          <a:endParaRPr lang="en-US"/>
        </a:p>
      </dgm:t>
    </dgm:pt>
    <dgm:pt modelId="{121DFD8D-E46C-4759-AE0E-E9319D639315}" type="sibTrans" cxnId="{E330ADAB-E47F-45FB-B933-00DB5BF2FCFF}">
      <dgm:prSet/>
      <dgm:spPr/>
      <dgm:t>
        <a:bodyPr/>
        <a:lstStyle/>
        <a:p>
          <a:endParaRPr lang="en-US"/>
        </a:p>
      </dgm:t>
    </dgm:pt>
    <dgm:pt modelId="{B692B641-2171-4AE2-B5A7-738D5B429617}">
      <dgm:prSet custT="1"/>
      <dgm:spPr/>
      <dgm:t>
        <a:bodyPr/>
        <a:lstStyle/>
        <a:p>
          <a:r>
            <a:rPr lang="zh-CN" altLang="en-US" sz="2000" dirty="0">
              <a:latin typeface="楷体" panose="02010609060101010101" pitchFamily="49" charset="-122"/>
              <a:ea typeface="楷体" panose="02010609060101010101" pitchFamily="49" charset="-122"/>
            </a:rPr>
            <a:t>消费税</a:t>
          </a:r>
          <a:endParaRPr lang="en-US" sz="2000" dirty="0">
            <a:latin typeface="楷体" panose="02010609060101010101" pitchFamily="49" charset="-122"/>
            <a:ea typeface="楷体" panose="02010609060101010101" pitchFamily="49" charset="-122"/>
          </a:endParaRPr>
        </a:p>
      </dgm:t>
    </dgm:pt>
    <dgm:pt modelId="{55BB125E-CD62-4049-BA6D-C11522101B1F}" type="parTrans" cxnId="{536DB2CE-5FA6-41D8-B128-15FFC65E5C5A}">
      <dgm:prSet/>
      <dgm:spPr/>
      <dgm:t>
        <a:bodyPr/>
        <a:lstStyle/>
        <a:p>
          <a:endParaRPr lang="en-US"/>
        </a:p>
      </dgm:t>
    </dgm:pt>
    <dgm:pt modelId="{9FA0754F-8FBE-4768-B926-B0DC915FD8CB}" type="sibTrans" cxnId="{536DB2CE-5FA6-41D8-B128-15FFC65E5C5A}">
      <dgm:prSet/>
      <dgm:spPr/>
      <dgm:t>
        <a:bodyPr/>
        <a:lstStyle/>
        <a:p>
          <a:endParaRPr lang="en-US"/>
        </a:p>
      </dgm:t>
    </dgm:pt>
    <dgm:pt modelId="{C29CF662-36B0-4E5B-B350-4ECADD55F408}">
      <dgm:prSet custT="1"/>
      <dgm:spPr/>
      <dgm:t>
        <a:bodyPr/>
        <a:lstStyle/>
        <a:p>
          <a:r>
            <a:rPr lang="zh-CN" altLang="en-US" sz="2000" dirty="0">
              <a:latin typeface="楷体" panose="02010609060101010101" pitchFamily="49" charset="-122"/>
              <a:ea typeface="楷体" panose="02010609060101010101" pitchFamily="49" charset="-122"/>
            </a:rPr>
            <a:t>投资</a:t>
          </a:r>
          <a:endParaRPr lang="en-US" sz="2000" dirty="0">
            <a:latin typeface="楷体" panose="02010609060101010101" pitchFamily="49" charset="-122"/>
            <a:ea typeface="楷体" panose="02010609060101010101" pitchFamily="49" charset="-122"/>
          </a:endParaRPr>
        </a:p>
      </dgm:t>
    </dgm:pt>
    <dgm:pt modelId="{D68FB5FF-BB50-419E-9BC7-F5BEC1E97BB8}" type="parTrans" cxnId="{ACE43C85-54E7-495D-9C86-FDBE5D5FB764}">
      <dgm:prSet/>
      <dgm:spPr/>
      <dgm:t>
        <a:bodyPr/>
        <a:lstStyle/>
        <a:p>
          <a:endParaRPr lang="en-US"/>
        </a:p>
      </dgm:t>
    </dgm:pt>
    <dgm:pt modelId="{C4F1FC74-D828-4AE1-9C0F-CE0FC4CE7E87}" type="sibTrans" cxnId="{ACE43C85-54E7-495D-9C86-FDBE5D5FB764}">
      <dgm:prSet/>
      <dgm:spPr/>
      <dgm:t>
        <a:bodyPr/>
        <a:lstStyle/>
        <a:p>
          <a:endParaRPr lang="en-US"/>
        </a:p>
      </dgm:t>
    </dgm:pt>
    <dgm:pt modelId="{A63DCA18-0BC6-4741-B5F7-10E7BF394BDC}">
      <dgm:prSet custT="1"/>
      <dgm:spPr/>
      <dgm:t>
        <a:bodyPr/>
        <a:lstStyle/>
        <a:p>
          <a:r>
            <a:rPr lang="zh-CN" altLang="en-US" sz="2000" dirty="0">
              <a:latin typeface="楷体" panose="02010609060101010101" pitchFamily="49" charset="-122"/>
              <a:ea typeface="楷体" panose="02010609060101010101" pitchFamily="49" charset="-122"/>
            </a:rPr>
            <a:t>资本利得税</a:t>
          </a:r>
          <a:endParaRPr lang="en-US" sz="2000" dirty="0">
            <a:latin typeface="楷体" panose="02010609060101010101" pitchFamily="49" charset="-122"/>
            <a:ea typeface="楷体" panose="02010609060101010101" pitchFamily="49" charset="-122"/>
          </a:endParaRPr>
        </a:p>
      </dgm:t>
    </dgm:pt>
    <dgm:pt modelId="{67CA436E-F04F-4FEE-8BFA-84222DF3BDE4}" type="parTrans" cxnId="{8F113C71-5EF5-4E19-B86C-5C9D646E66A7}">
      <dgm:prSet/>
      <dgm:spPr/>
      <dgm:t>
        <a:bodyPr/>
        <a:lstStyle/>
        <a:p>
          <a:endParaRPr lang="en-US"/>
        </a:p>
      </dgm:t>
    </dgm:pt>
    <dgm:pt modelId="{4709FAD9-C3F5-4A07-BC83-CD1509385C63}" type="sibTrans" cxnId="{8F113C71-5EF5-4E19-B86C-5C9D646E66A7}">
      <dgm:prSet/>
      <dgm:spPr/>
      <dgm:t>
        <a:bodyPr/>
        <a:lstStyle/>
        <a:p>
          <a:endParaRPr lang="en-US"/>
        </a:p>
      </dgm:t>
    </dgm:pt>
    <dgm:pt modelId="{B85FBF83-E3A4-4C79-9813-2785E1FAB5BD}">
      <dgm:prSet custT="1"/>
      <dgm:spPr/>
      <dgm:t>
        <a:bodyPr/>
        <a:lstStyle/>
        <a:p>
          <a:r>
            <a:rPr lang="zh-CN" altLang="en-US" sz="2000" dirty="0">
              <a:latin typeface="楷体" panose="02010609060101010101" pitchFamily="49" charset="-122"/>
              <a:ea typeface="楷体" panose="02010609060101010101" pitchFamily="49" charset="-122"/>
            </a:rPr>
            <a:t>分红、利息税</a:t>
          </a:r>
          <a:endParaRPr lang="en-US" sz="2000" dirty="0">
            <a:latin typeface="楷体" panose="02010609060101010101" pitchFamily="49" charset="-122"/>
            <a:ea typeface="楷体" panose="02010609060101010101" pitchFamily="49" charset="-122"/>
          </a:endParaRPr>
        </a:p>
      </dgm:t>
    </dgm:pt>
    <dgm:pt modelId="{2AEE7367-AA2A-4310-A621-CC7C90414064}" type="parTrans" cxnId="{88E2F913-06CD-4D25-A114-B8C4635041C7}">
      <dgm:prSet/>
      <dgm:spPr/>
      <dgm:t>
        <a:bodyPr/>
        <a:lstStyle/>
        <a:p>
          <a:endParaRPr lang="en-US"/>
        </a:p>
      </dgm:t>
    </dgm:pt>
    <dgm:pt modelId="{29684A59-C95E-4F81-972A-94FE56ABD6B6}" type="sibTrans" cxnId="{88E2F913-06CD-4D25-A114-B8C4635041C7}">
      <dgm:prSet/>
      <dgm:spPr/>
      <dgm:t>
        <a:bodyPr/>
        <a:lstStyle/>
        <a:p>
          <a:endParaRPr lang="en-US"/>
        </a:p>
      </dgm:t>
    </dgm:pt>
    <dgm:pt modelId="{7BAEB121-19E5-4805-B61B-9F6DCBCDB86C}">
      <dgm:prSet custT="1"/>
      <dgm:spPr/>
      <dgm:t>
        <a:bodyPr/>
        <a:lstStyle/>
        <a:p>
          <a:r>
            <a:rPr lang="zh-CN" altLang="en-US" sz="2000" dirty="0">
              <a:latin typeface="楷体" panose="02010609060101010101" pitchFamily="49" charset="-122"/>
              <a:ea typeface="楷体" panose="02010609060101010101" pitchFamily="49" charset="-122"/>
            </a:rPr>
            <a:t>买房</a:t>
          </a:r>
          <a:endParaRPr lang="en-US" sz="2000" dirty="0">
            <a:latin typeface="楷体" panose="02010609060101010101" pitchFamily="49" charset="-122"/>
            <a:ea typeface="楷体" panose="02010609060101010101" pitchFamily="49" charset="-122"/>
          </a:endParaRPr>
        </a:p>
      </dgm:t>
    </dgm:pt>
    <dgm:pt modelId="{5F811A8B-1754-4B22-ACC0-B35653816B2F}" type="parTrans" cxnId="{ECF053BB-C1F0-4961-B567-5C9405E1D603}">
      <dgm:prSet/>
      <dgm:spPr/>
      <dgm:t>
        <a:bodyPr/>
        <a:lstStyle/>
        <a:p>
          <a:endParaRPr lang="en-US"/>
        </a:p>
      </dgm:t>
    </dgm:pt>
    <dgm:pt modelId="{1B44ADD9-8AD4-4D86-8787-132A3185FF5D}" type="sibTrans" cxnId="{ECF053BB-C1F0-4961-B567-5C9405E1D603}">
      <dgm:prSet/>
      <dgm:spPr/>
      <dgm:t>
        <a:bodyPr/>
        <a:lstStyle/>
        <a:p>
          <a:endParaRPr lang="en-US"/>
        </a:p>
      </dgm:t>
    </dgm:pt>
    <dgm:pt modelId="{19C16EDA-9C0B-4247-8F60-5F77FCE32160}">
      <dgm:prSet custT="1"/>
      <dgm:spPr/>
      <dgm:t>
        <a:bodyPr/>
        <a:lstStyle/>
        <a:p>
          <a:r>
            <a:rPr lang="zh-CN" altLang="en-US" sz="2000" dirty="0">
              <a:latin typeface="楷体" panose="02010609060101010101" pitchFamily="49" charset="-122"/>
              <a:ea typeface="楷体" panose="02010609060101010101" pitchFamily="49" charset="-122"/>
            </a:rPr>
            <a:t>房产税</a:t>
          </a:r>
          <a:endParaRPr lang="en-US" sz="2000" dirty="0">
            <a:latin typeface="楷体" panose="02010609060101010101" pitchFamily="49" charset="-122"/>
            <a:ea typeface="楷体" panose="02010609060101010101" pitchFamily="49" charset="-122"/>
          </a:endParaRPr>
        </a:p>
      </dgm:t>
    </dgm:pt>
    <dgm:pt modelId="{59A25A00-F5C1-49FD-9966-EA7B0BF8ED0F}" type="parTrans" cxnId="{9DEA3C91-9B91-4763-ADCF-AD6F74FE60DE}">
      <dgm:prSet/>
      <dgm:spPr/>
      <dgm:t>
        <a:bodyPr/>
        <a:lstStyle/>
        <a:p>
          <a:endParaRPr lang="en-US"/>
        </a:p>
      </dgm:t>
    </dgm:pt>
    <dgm:pt modelId="{B0049DCC-A676-4660-B1EC-C6E07C160318}" type="sibTrans" cxnId="{9DEA3C91-9B91-4763-ADCF-AD6F74FE60DE}">
      <dgm:prSet/>
      <dgm:spPr/>
      <dgm:t>
        <a:bodyPr/>
        <a:lstStyle/>
        <a:p>
          <a:endParaRPr lang="en-US"/>
        </a:p>
      </dgm:t>
    </dgm:pt>
    <dgm:pt modelId="{062989D1-6626-4741-ABA5-8CDE475B84E1}">
      <dgm:prSet custT="1"/>
      <dgm:spPr/>
      <dgm:t>
        <a:bodyPr/>
        <a:lstStyle/>
        <a:p>
          <a:r>
            <a:rPr lang="zh-CN" altLang="en-US" sz="2000" dirty="0">
              <a:latin typeface="楷体" panose="02010609060101010101" pitchFamily="49" charset="-122"/>
              <a:ea typeface="楷体" panose="02010609060101010101" pitchFamily="49" charset="-122"/>
            </a:rPr>
            <a:t>资本利得税</a:t>
          </a:r>
          <a:endParaRPr lang="en-US" sz="2000" dirty="0">
            <a:latin typeface="楷体" panose="02010609060101010101" pitchFamily="49" charset="-122"/>
            <a:ea typeface="楷体" panose="02010609060101010101" pitchFamily="49" charset="-122"/>
          </a:endParaRPr>
        </a:p>
      </dgm:t>
    </dgm:pt>
    <dgm:pt modelId="{675F6A0F-A276-438B-8FBF-CADB8E47E92E}" type="parTrans" cxnId="{035678C4-B659-4C54-BAA0-A53E4A1B4090}">
      <dgm:prSet/>
      <dgm:spPr/>
      <dgm:t>
        <a:bodyPr/>
        <a:lstStyle/>
        <a:p>
          <a:endParaRPr lang="en-US"/>
        </a:p>
      </dgm:t>
    </dgm:pt>
    <dgm:pt modelId="{E4028D45-4141-4257-9250-38B1543BF3FD}" type="sibTrans" cxnId="{035678C4-B659-4C54-BAA0-A53E4A1B4090}">
      <dgm:prSet/>
      <dgm:spPr/>
      <dgm:t>
        <a:bodyPr/>
        <a:lstStyle/>
        <a:p>
          <a:endParaRPr lang="en-US"/>
        </a:p>
      </dgm:t>
    </dgm:pt>
    <dgm:pt modelId="{18183ADE-DB19-4090-BBBF-C58C7137B641}">
      <dgm:prSet custT="1"/>
      <dgm:spPr/>
      <dgm:t>
        <a:bodyPr/>
        <a:lstStyle/>
        <a:p>
          <a:r>
            <a:rPr lang="zh-CN" altLang="en-US" sz="2000" dirty="0">
              <a:latin typeface="楷体" panose="02010609060101010101" pitchFamily="49" charset="-122"/>
              <a:ea typeface="楷体" panose="02010609060101010101" pitchFamily="49" charset="-122"/>
            </a:rPr>
            <a:t>折旧税</a:t>
          </a:r>
          <a:endParaRPr lang="en-US" sz="2000" dirty="0">
            <a:latin typeface="楷体" panose="02010609060101010101" pitchFamily="49" charset="-122"/>
            <a:ea typeface="楷体" panose="02010609060101010101" pitchFamily="49" charset="-122"/>
          </a:endParaRPr>
        </a:p>
      </dgm:t>
    </dgm:pt>
    <dgm:pt modelId="{AFF3B01D-2514-40B0-825E-A1DF8353279A}" type="parTrans" cxnId="{A65CF09F-79A7-4B5B-B2C5-6427EE06692B}">
      <dgm:prSet/>
      <dgm:spPr/>
      <dgm:t>
        <a:bodyPr/>
        <a:lstStyle/>
        <a:p>
          <a:endParaRPr lang="en-US"/>
        </a:p>
      </dgm:t>
    </dgm:pt>
    <dgm:pt modelId="{31F77628-9B26-45D7-9253-47579EA78727}" type="sibTrans" cxnId="{A65CF09F-79A7-4B5B-B2C5-6427EE06692B}">
      <dgm:prSet/>
      <dgm:spPr/>
      <dgm:t>
        <a:bodyPr/>
        <a:lstStyle/>
        <a:p>
          <a:endParaRPr lang="en-US"/>
        </a:p>
      </dgm:t>
    </dgm:pt>
    <dgm:pt modelId="{6149A8A8-2BE8-4820-8B3D-3BBC85CC28F1}">
      <dgm:prSet custT="1"/>
      <dgm:spPr/>
      <dgm:t>
        <a:bodyPr/>
        <a:lstStyle/>
        <a:p>
          <a:r>
            <a:rPr lang="zh-CN" altLang="en-US" sz="2000" dirty="0">
              <a:latin typeface="楷体" panose="02010609060101010101" pitchFamily="49" charset="-122"/>
              <a:ea typeface="楷体" panose="02010609060101010101" pitchFamily="49" charset="-122"/>
            </a:rPr>
            <a:t>资产传承</a:t>
          </a:r>
          <a:endParaRPr lang="en-US" sz="2000" dirty="0">
            <a:latin typeface="楷体" panose="02010609060101010101" pitchFamily="49" charset="-122"/>
            <a:ea typeface="楷体" panose="02010609060101010101" pitchFamily="49" charset="-122"/>
          </a:endParaRPr>
        </a:p>
      </dgm:t>
    </dgm:pt>
    <dgm:pt modelId="{EA376AC1-BE94-4A9E-938A-7DED25160404}" type="parTrans" cxnId="{27822A7F-C2E6-400E-8215-7587B814B5B0}">
      <dgm:prSet/>
      <dgm:spPr/>
      <dgm:t>
        <a:bodyPr/>
        <a:lstStyle/>
        <a:p>
          <a:endParaRPr lang="en-US"/>
        </a:p>
      </dgm:t>
    </dgm:pt>
    <dgm:pt modelId="{C3C95950-E307-4C05-B5F0-916E7EEAC16A}" type="sibTrans" cxnId="{27822A7F-C2E6-400E-8215-7587B814B5B0}">
      <dgm:prSet/>
      <dgm:spPr/>
      <dgm:t>
        <a:bodyPr/>
        <a:lstStyle/>
        <a:p>
          <a:endParaRPr lang="en-US"/>
        </a:p>
      </dgm:t>
    </dgm:pt>
    <dgm:pt modelId="{49308676-E62A-47C5-AB36-4FB88AE76637}">
      <dgm:prSet custT="1"/>
      <dgm:spPr/>
      <dgm:t>
        <a:bodyPr/>
        <a:lstStyle/>
        <a:p>
          <a:r>
            <a:rPr lang="zh-CN" altLang="en-US" sz="2000" dirty="0">
              <a:latin typeface="楷体" panose="02010609060101010101" pitchFamily="49" charset="-122"/>
              <a:ea typeface="楷体" panose="02010609060101010101" pitchFamily="49" charset="-122"/>
            </a:rPr>
            <a:t>赠与税</a:t>
          </a:r>
          <a:endParaRPr lang="en-US" sz="2000" dirty="0">
            <a:latin typeface="楷体" panose="02010609060101010101" pitchFamily="49" charset="-122"/>
            <a:ea typeface="楷体" panose="02010609060101010101" pitchFamily="49" charset="-122"/>
          </a:endParaRPr>
        </a:p>
      </dgm:t>
    </dgm:pt>
    <dgm:pt modelId="{21664A9A-7A32-42F1-8112-D673CD1EA118}" type="parTrans" cxnId="{3A451089-EACC-44FA-A16D-339F578E15C0}">
      <dgm:prSet/>
      <dgm:spPr/>
      <dgm:t>
        <a:bodyPr/>
        <a:lstStyle/>
        <a:p>
          <a:endParaRPr lang="en-US"/>
        </a:p>
      </dgm:t>
    </dgm:pt>
    <dgm:pt modelId="{91A64855-B44A-4FC3-B575-84AB2C7E43AD}" type="sibTrans" cxnId="{3A451089-EACC-44FA-A16D-339F578E15C0}">
      <dgm:prSet/>
      <dgm:spPr/>
      <dgm:t>
        <a:bodyPr/>
        <a:lstStyle/>
        <a:p>
          <a:endParaRPr lang="en-US"/>
        </a:p>
      </dgm:t>
    </dgm:pt>
    <dgm:pt modelId="{767DF43F-2DC3-43A6-AB22-E3242D0F7B55}">
      <dgm:prSet custT="1"/>
      <dgm:spPr/>
      <dgm:t>
        <a:bodyPr/>
        <a:lstStyle/>
        <a:p>
          <a:r>
            <a:rPr lang="zh-CN" altLang="en-US" sz="2000" dirty="0">
              <a:latin typeface="楷体" panose="02010609060101010101" pitchFamily="49" charset="-122"/>
              <a:ea typeface="楷体" panose="02010609060101010101" pitchFamily="49" charset="-122"/>
            </a:rPr>
            <a:t>遗产税</a:t>
          </a:r>
          <a:endParaRPr lang="en-US" sz="2000" dirty="0">
            <a:latin typeface="楷体" panose="02010609060101010101" pitchFamily="49" charset="-122"/>
            <a:ea typeface="楷体" panose="02010609060101010101" pitchFamily="49" charset="-122"/>
          </a:endParaRPr>
        </a:p>
      </dgm:t>
    </dgm:pt>
    <dgm:pt modelId="{DDEE7518-09B7-40B1-B80E-30381164E368}" type="parTrans" cxnId="{4344A08D-46C2-4FB5-B818-149FF32D5117}">
      <dgm:prSet/>
      <dgm:spPr/>
      <dgm:t>
        <a:bodyPr/>
        <a:lstStyle/>
        <a:p>
          <a:endParaRPr lang="en-US"/>
        </a:p>
      </dgm:t>
    </dgm:pt>
    <dgm:pt modelId="{85490C50-BC83-4A4B-82BD-9C3CC82EF155}" type="sibTrans" cxnId="{4344A08D-46C2-4FB5-B818-149FF32D5117}">
      <dgm:prSet/>
      <dgm:spPr/>
      <dgm:t>
        <a:bodyPr/>
        <a:lstStyle/>
        <a:p>
          <a:endParaRPr lang="en-US"/>
        </a:p>
      </dgm:t>
    </dgm:pt>
    <dgm:pt modelId="{D21D4AEF-6905-4B43-852B-399A17552C7D}">
      <dgm:prSet custT="1"/>
      <dgm:spPr/>
      <dgm:t>
        <a:bodyPr/>
        <a:lstStyle/>
        <a:p>
          <a:r>
            <a:rPr lang="zh-CN" altLang="en-US" sz="2000" dirty="0">
              <a:latin typeface="楷体" panose="02010609060101010101" pitchFamily="49" charset="-122"/>
              <a:ea typeface="楷体" panose="02010609060101010101" pitchFamily="49" charset="-122"/>
            </a:rPr>
            <a:t>继承税</a:t>
          </a:r>
          <a:endParaRPr lang="en-US" sz="2000" dirty="0">
            <a:latin typeface="楷体" panose="02010609060101010101" pitchFamily="49" charset="-122"/>
            <a:ea typeface="楷体" panose="02010609060101010101" pitchFamily="49" charset="-122"/>
          </a:endParaRPr>
        </a:p>
      </dgm:t>
    </dgm:pt>
    <dgm:pt modelId="{ACDA88E0-BA7C-46E2-BFCA-AF6F885BA5A5}" type="parTrans" cxnId="{87D4D9B2-B01C-4DD4-8555-21548F960C5E}">
      <dgm:prSet/>
      <dgm:spPr/>
      <dgm:t>
        <a:bodyPr/>
        <a:lstStyle/>
        <a:p>
          <a:endParaRPr lang="en-US"/>
        </a:p>
      </dgm:t>
    </dgm:pt>
    <dgm:pt modelId="{F3456E94-0356-4800-A860-CB153920BC5C}" type="sibTrans" cxnId="{87D4D9B2-B01C-4DD4-8555-21548F960C5E}">
      <dgm:prSet/>
      <dgm:spPr/>
      <dgm:t>
        <a:bodyPr/>
        <a:lstStyle/>
        <a:p>
          <a:endParaRPr lang="en-US"/>
        </a:p>
      </dgm:t>
    </dgm:pt>
    <dgm:pt modelId="{9E0616D6-5076-4843-8AAD-079E83CD8070}" type="pres">
      <dgm:prSet presAssocID="{CDCAA6DF-0039-4AA2-A9FF-3FC1EEDF39FE}" presName="Name0" presStyleCnt="0">
        <dgm:presLayoutVars>
          <dgm:dir/>
          <dgm:animLvl val="lvl"/>
          <dgm:resizeHandles val="exact"/>
        </dgm:presLayoutVars>
      </dgm:prSet>
      <dgm:spPr/>
    </dgm:pt>
    <dgm:pt modelId="{26CC9C1A-75FD-4DF0-981C-0CA3613CB9AD}" type="pres">
      <dgm:prSet presAssocID="{44DC0FBA-FA5B-4A2B-8C42-D3A9D7B95315}" presName="composite" presStyleCnt="0"/>
      <dgm:spPr/>
    </dgm:pt>
    <dgm:pt modelId="{98DCE677-FC3A-4095-99E5-BA0C15C0C715}" type="pres">
      <dgm:prSet presAssocID="{44DC0FBA-FA5B-4A2B-8C42-D3A9D7B95315}" presName="parTx" presStyleLbl="alignNode1" presStyleIdx="0" presStyleCnt="5">
        <dgm:presLayoutVars>
          <dgm:chMax val="0"/>
          <dgm:chPref val="0"/>
          <dgm:bulletEnabled val="1"/>
        </dgm:presLayoutVars>
      </dgm:prSet>
      <dgm:spPr/>
    </dgm:pt>
    <dgm:pt modelId="{CC3749E6-4322-4D41-9B2E-11409B55CED3}" type="pres">
      <dgm:prSet presAssocID="{44DC0FBA-FA5B-4A2B-8C42-D3A9D7B95315}" presName="desTx" presStyleLbl="alignAccFollowNode1" presStyleIdx="0" presStyleCnt="5">
        <dgm:presLayoutVars>
          <dgm:bulletEnabled val="1"/>
        </dgm:presLayoutVars>
      </dgm:prSet>
      <dgm:spPr/>
    </dgm:pt>
    <dgm:pt modelId="{4DE300EE-CEB7-4A0D-A060-D05644F903B8}" type="pres">
      <dgm:prSet presAssocID="{03988A9B-D4EA-448D-9D34-14A648271A5D}" presName="space" presStyleCnt="0"/>
      <dgm:spPr/>
    </dgm:pt>
    <dgm:pt modelId="{2BA11214-C558-4780-A3EF-033E11034991}" type="pres">
      <dgm:prSet presAssocID="{DA481136-020D-4DEE-85C6-EB7A26CB3F7F}" presName="composite" presStyleCnt="0"/>
      <dgm:spPr/>
    </dgm:pt>
    <dgm:pt modelId="{B333E90A-FEFC-4EA3-B9CA-27679C9B08B4}" type="pres">
      <dgm:prSet presAssocID="{DA481136-020D-4DEE-85C6-EB7A26CB3F7F}" presName="parTx" presStyleLbl="alignNode1" presStyleIdx="1" presStyleCnt="5">
        <dgm:presLayoutVars>
          <dgm:chMax val="0"/>
          <dgm:chPref val="0"/>
          <dgm:bulletEnabled val="1"/>
        </dgm:presLayoutVars>
      </dgm:prSet>
      <dgm:spPr/>
    </dgm:pt>
    <dgm:pt modelId="{75EB0215-2D7E-4C88-91D9-7E66447CFA0A}" type="pres">
      <dgm:prSet presAssocID="{DA481136-020D-4DEE-85C6-EB7A26CB3F7F}" presName="desTx" presStyleLbl="alignAccFollowNode1" presStyleIdx="1" presStyleCnt="5">
        <dgm:presLayoutVars>
          <dgm:bulletEnabled val="1"/>
        </dgm:presLayoutVars>
      </dgm:prSet>
      <dgm:spPr/>
    </dgm:pt>
    <dgm:pt modelId="{0C0EEADF-D1F0-4C61-8804-35F12393372A}" type="pres">
      <dgm:prSet presAssocID="{307480CF-8569-49A0-8DF8-D6F0E32543DE}" presName="space" presStyleCnt="0"/>
      <dgm:spPr/>
    </dgm:pt>
    <dgm:pt modelId="{34E8A250-364C-42B7-A35B-63C590733580}" type="pres">
      <dgm:prSet presAssocID="{C29CF662-36B0-4E5B-B350-4ECADD55F408}" presName="composite" presStyleCnt="0"/>
      <dgm:spPr/>
    </dgm:pt>
    <dgm:pt modelId="{D87CF61C-A2EC-410F-8275-972B05366538}" type="pres">
      <dgm:prSet presAssocID="{C29CF662-36B0-4E5B-B350-4ECADD55F408}" presName="parTx" presStyleLbl="alignNode1" presStyleIdx="2" presStyleCnt="5">
        <dgm:presLayoutVars>
          <dgm:chMax val="0"/>
          <dgm:chPref val="0"/>
          <dgm:bulletEnabled val="1"/>
        </dgm:presLayoutVars>
      </dgm:prSet>
      <dgm:spPr/>
    </dgm:pt>
    <dgm:pt modelId="{D1A460D2-916E-4439-BBD2-E7567AEB4E82}" type="pres">
      <dgm:prSet presAssocID="{C29CF662-36B0-4E5B-B350-4ECADD55F408}" presName="desTx" presStyleLbl="alignAccFollowNode1" presStyleIdx="2" presStyleCnt="5">
        <dgm:presLayoutVars>
          <dgm:bulletEnabled val="1"/>
        </dgm:presLayoutVars>
      </dgm:prSet>
      <dgm:spPr/>
    </dgm:pt>
    <dgm:pt modelId="{A40F8299-9BC7-4D6E-AF03-73957B056A0B}" type="pres">
      <dgm:prSet presAssocID="{C4F1FC74-D828-4AE1-9C0F-CE0FC4CE7E87}" presName="space" presStyleCnt="0"/>
      <dgm:spPr/>
    </dgm:pt>
    <dgm:pt modelId="{119B2F1E-C3B6-4B71-B54C-A15770FF17D4}" type="pres">
      <dgm:prSet presAssocID="{7BAEB121-19E5-4805-B61B-9F6DCBCDB86C}" presName="composite" presStyleCnt="0"/>
      <dgm:spPr/>
    </dgm:pt>
    <dgm:pt modelId="{E0E6E1F5-6D70-4546-8901-C760CA02BD46}" type="pres">
      <dgm:prSet presAssocID="{7BAEB121-19E5-4805-B61B-9F6DCBCDB86C}" presName="parTx" presStyleLbl="alignNode1" presStyleIdx="3" presStyleCnt="5">
        <dgm:presLayoutVars>
          <dgm:chMax val="0"/>
          <dgm:chPref val="0"/>
          <dgm:bulletEnabled val="1"/>
        </dgm:presLayoutVars>
      </dgm:prSet>
      <dgm:spPr/>
    </dgm:pt>
    <dgm:pt modelId="{362DCFD9-6A79-4407-AFB6-C1420465AC13}" type="pres">
      <dgm:prSet presAssocID="{7BAEB121-19E5-4805-B61B-9F6DCBCDB86C}" presName="desTx" presStyleLbl="alignAccFollowNode1" presStyleIdx="3" presStyleCnt="5">
        <dgm:presLayoutVars>
          <dgm:bulletEnabled val="1"/>
        </dgm:presLayoutVars>
      </dgm:prSet>
      <dgm:spPr/>
    </dgm:pt>
    <dgm:pt modelId="{CF66F095-BF24-49D4-BD40-3942829A817E}" type="pres">
      <dgm:prSet presAssocID="{1B44ADD9-8AD4-4D86-8787-132A3185FF5D}" presName="space" presStyleCnt="0"/>
      <dgm:spPr/>
    </dgm:pt>
    <dgm:pt modelId="{95C8E8F4-ED26-47C7-81EA-B1FFDABE811D}" type="pres">
      <dgm:prSet presAssocID="{6149A8A8-2BE8-4820-8B3D-3BBC85CC28F1}" presName="composite" presStyleCnt="0"/>
      <dgm:spPr/>
    </dgm:pt>
    <dgm:pt modelId="{2048B904-B315-4054-AABB-8D0572094031}" type="pres">
      <dgm:prSet presAssocID="{6149A8A8-2BE8-4820-8B3D-3BBC85CC28F1}" presName="parTx" presStyleLbl="alignNode1" presStyleIdx="4" presStyleCnt="5">
        <dgm:presLayoutVars>
          <dgm:chMax val="0"/>
          <dgm:chPref val="0"/>
          <dgm:bulletEnabled val="1"/>
        </dgm:presLayoutVars>
      </dgm:prSet>
      <dgm:spPr/>
    </dgm:pt>
    <dgm:pt modelId="{07238728-C566-4E5C-AAC8-1499A7C0024C}" type="pres">
      <dgm:prSet presAssocID="{6149A8A8-2BE8-4820-8B3D-3BBC85CC28F1}" presName="desTx" presStyleLbl="alignAccFollowNode1" presStyleIdx="4" presStyleCnt="5">
        <dgm:presLayoutVars>
          <dgm:bulletEnabled val="1"/>
        </dgm:presLayoutVars>
      </dgm:prSet>
      <dgm:spPr/>
    </dgm:pt>
  </dgm:ptLst>
  <dgm:cxnLst>
    <dgm:cxn modelId="{44D1E20D-CA97-4701-8EE4-3457372FEBF3}" srcId="{CDCAA6DF-0039-4AA2-A9FF-3FC1EEDF39FE}" destId="{DA481136-020D-4DEE-85C6-EB7A26CB3F7F}" srcOrd="1" destOrd="0" parTransId="{93729337-9861-497C-8FBF-95AE55271174}" sibTransId="{307480CF-8569-49A0-8DF8-D6F0E32543DE}"/>
    <dgm:cxn modelId="{88E2F913-06CD-4D25-A114-B8C4635041C7}" srcId="{C29CF662-36B0-4E5B-B350-4ECADD55F408}" destId="{B85FBF83-E3A4-4C79-9813-2785E1FAB5BD}" srcOrd="1" destOrd="0" parTransId="{2AEE7367-AA2A-4310-A621-CC7C90414064}" sibTransId="{29684A59-C95E-4F81-972A-94FE56ABD6B6}"/>
    <dgm:cxn modelId="{6C2EC726-143D-4209-B25D-9BFB18FC0D41}" type="presOf" srcId="{18183ADE-DB19-4090-BBBF-C58C7137B641}" destId="{362DCFD9-6A79-4407-AFB6-C1420465AC13}" srcOrd="0" destOrd="2" presId="urn:microsoft.com/office/officeart/2005/8/layout/hList1"/>
    <dgm:cxn modelId="{E515D32B-80CE-4AE0-BCB7-16F95FD94AF0}" type="presOf" srcId="{49308676-E62A-47C5-AB36-4FB88AE76637}" destId="{07238728-C566-4E5C-AAC8-1499A7C0024C}" srcOrd="0" destOrd="0" presId="urn:microsoft.com/office/officeart/2005/8/layout/hList1"/>
    <dgm:cxn modelId="{4C07BB5E-93ED-4A25-9083-5D51D8E6367D}" type="presOf" srcId="{B692B641-2171-4AE2-B5A7-738D5B429617}" destId="{75EB0215-2D7E-4C88-91D9-7E66447CFA0A}" srcOrd="0" destOrd="1" presId="urn:microsoft.com/office/officeart/2005/8/layout/hList1"/>
    <dgm:cxn modelId="{E175375F-2A51-444A-824A-0F93E24A7688}" srcId="{44DC0FBA-FA5B-4A2B-8C42-D3A9D7B95315}" destId="{72AAE578-8AC7-49DA-B2DE-2C5790FBAD9F}" srcOrd="1" destOrd="0" parTransId="{B382BB83-790C-4D89-9F6B-2CCD8B38972B}" sibTransId="{716F08D3-F501-4B06-86E6-5E3EED11AE4E}"/>
    <dgm:cxn modelId="{399A5C41-B1F4-43B2-B422-124CDA8EE0FC}" type="presOf" srcId="{CDCAA6DF-0039-4AA2-A9FF-3FC1EEDF39FE}" destId="{9E0616D6-5076-4843-8AAD-079E83CD8070}" srcOrd="0" destOrd="0" presId="urn:microsoft.com/office/officeart/2005/8/layout/hList1"/>
    <dgm:cxn modelId="{B476F06C-B582-4900-84FB-8C92B095F840}" type="presOf" srcId="{44DC0FBA-FA5B-4A2B-8C42-D3A9D7B95315}" destId="{98DCE677-FC3A-4095-99E5-BA0C15C0C715}" srcOrd="0" destOrd="0" presId="urn:microsoft.com/office/officeart/2005/8/layout/hList1"/>
    <dgm:cxn modelId="{CF0F1F4E-C04D-45F0-B536-197BB1DAC4C8}" type="presOf" srcId="{B85FBF83-E3A4-4C79-9813-2785E1FAB5BD}" destId="{D1A460D2-916E-4439-BBD2-E7567AEB4E82}" srcOrd="0" destOrd="1" presId="urn:microsoft.com/office/officeart/2005/8/layout/hList1"/>
    <dgm:cxn modelId="{8F113C71-5EF5-4E19-B86C-5C9D646E66A7}" srcId="{C29CF662-36B0-4E5B-B350-4ECADD55F408}" destId="{A63DCA18-0BC6-4741-B5F7-10E7BF394BDC}" srcOrd="0" destOrd="0" parTransId="{67CA436E-F04F-4FEE-8BFA-84222DF3BDE4}" sibTransId="{4709FAD9-C3F5-4A07-BC83-CD1509385C63}"/>
    <dgm:cxn modelId="{05B21774-EE2E-4873-BCA9-AD90106F61C4}" srcId="{CDCAA6DF-0039-4AA2-A9FF-3FC1EEDF39FE}" destId="{44DC0FBA-FA5B-4A2B-8C42-D3A9D7B95315}" srcOrd="0" destOrd="0" parTransId="{9608D51E-12E9-4D42-815C-849C479A6F2C}" sibTransId="{03988A9B-D4EA-448D-9D34-14A648271A5D}"/>
    <dgm:cxn modelId="{DC54B454-CF55-4327-A9F3-04433CC579C7}" type="presOf" srcId="{062989D1-6626-4741-ABA5-8CDE475B84E1}" destId="{362DCFD9-6A79-4407-AFB6-C1420465AC13}" srcOrd="0" destOrd="1" presId="urn:microsoft.com/office/officeart/2005/8/layout/hList1"/>
    <dgm:cxn modelId="{DDA68C77-D0E6-48F1-BD82-804CC04CEF34}" type="presOf" srcId="{AC407234-1B88-45F4-B1A7-D8C89E7C19DD}" destId="{CC3749E6-4322-4D41-9B2E-11409B55CED3}" srcOrd="0" destOrd="2" presId="urn:microsoft.com/office/officeart/2005/8/layout/hList1"/>
    <dgm:cxn modelId="{425F8378-C6DC-4A12-8B5B-111B9311C7D8}" type="presOf" srcId="{7BAEB121-19E5-4805-B61B-9F6DCBCDB86C}" destId="{E0E6E1F5-6D70-4546-8901-C760CA02BD46}" srcOrd="0" destOrd="0" presId="urn:microsoft.com/office/officeart/2005/8/layout/hList1"/>
    <dgm:cxn modelId="{4AB09C5A-F85C-438C-9ED4-CF3963AAB6BF}" type="presOf" srcId="{C29CF662-36B0-4E5B-B350-4ECADD55F408}" destId="{D87CF61C-A2EC-410F-8275-972B05366538}" srcOrd="0" destOrd="0" presId="urn:microsoft.com/office/officeart/2005/8/layout/hList1"/>
    <dgm:cxn modelId="{27822A7F-C2E6-400E-8215-7587B814B5B0}" srcId="{CDCAA6DF-0039-4AA2-A9FF-3FC1EEDF39FE}" destId="{6149A8A8-2BE8-4820-8B3D-3BBC85CC28F1}" srcOrd="4" destOrd="0" parTransId="{EA376AC1-BE94-4A9E-938A-7DED25160404}" sibTransId="{C3C95950-E307-4C05-B5F0-916E7EEAC16A}"/>
    <dgm:cxn modelId="{FDF5A981-D5B1-4AB7-BC1B-5E4313F6A758}" type="presOf" srcId="{77ACCE64-6A10-435C-9ACF-5E846BA1D5F0}" destId="{CC3749E6-4322-4D41-9B2E-11409B55CED3}" srcOrd="0" destOrd="0" presId="urn:microsoft.com/office/officeart/2005/8/layout/hList1"/>
    <dgm:cxn modelId="{ACE43C85-54E7-495D-9C86-FDBE5D5FB764}" srcId="{CDCAA6DF-0039-4AA2-A9FF-3FC1EEDF39FE}" destId="{C29CF662-36B0-4E5B-B350-4ECADD55F408}" srcOrd="2" destOrd="0" parTransId="{D68FB5FF-BB50-419E-9BC7-F5BEC1E97BB8}" sibTransId="{C4F1FC74-D828-4AE1-9C0F-CE0FC4CE7E87}"/>
    <dgm:cxn modelId="{3A451089-EACC-44FA-A16D-339F578E15C0}" srcId="{6149A8A8-2BE8-4820-8B3D-3BBC85CC28F1}" destId="{49308676-E62A-47C5-AB36-4FB88AE76637}" srcOrd="0" destOrd="0" parTransId="{21664A9A-7A32-42F1-8112-D673CD1EA118}" sibTransId="{91A64855-B44A-4FC3-B575-84AB2C7E43AD}"/>
    <dgm:cxn modelId="{B02FDA89-E420-406E-87CA-16C0AD3AB451}" type="presOf" srcId="{D21D4AEF-6905-4B43-852B-399A17552C7D}" destId="{07238728-C566-4E5C-AAC8-1499A7C0024C}" srcOrd="0" destOrd="2" presId="urn:microsoft.com/office/officeart/2005/8/layout/hList1"/>
    <dgm:cxn modelId="{4344A08D-46C2-4FB5-B818-149FF32D5117}" srcId="{6149A8A8-2BE8-4820-8B3D-3BBC85CC28F1}" destId="{767DF43F-2DC3-43A6-AB22-E3242D0F7B55}" srcOrd="1" destOrd="0" parTransId="{DDEE7518-09B7-40B1-B80E-30381164E368}" sibTransId="{85490C50-BC83-4A4B-82BD-9C3CC82EF155}"/>
    <dgm:cxn modelId="{9DEA3C91-9B91-4763-ADCF-AD6F74FE60DE}" srcId="{7BAEB121-19E5-4805-B61B-9F6DCBCDB86C}" destId="{19C16EDA-9C0B-4247-8F60-5F77FCE32160}" srcOrd="0" destOrd="0" parTransId="{59A25A00-F5C1-49FD-9966-EA7B0BF8ED0F}" sibTransId="{B0049DCC-A676-4660-B1EC-C6E07C160318}"/>
    <dgm:cxn modelId="{22B70A95-6106-449D-8C15-B9BE4F68F83A}" type="presOf" srcId="{6149A8A8-2BE8-4820-8B3D-3BBC85CC28F1}" destId="{2048B904-B315-4054-AABB-8D0572094031}" srcOrd="0" destOrd="0" presId="urn:microsoft.com/office/officeart/2005/8/layout/hList1"/>
    <dgm:cxn modelId="{5AE61895-32C5-4A79-9FE3-BA35A39354EA}" srcId="{44DC0FBA-FA5B-4A2B-8C42-D3A9D7B95315}" destId="{AC407234-1B88-45F4-B1A7-D8C89E7C19DD}" srcOrd="2" destOrd="0" parTransId="{C5D5313A-18C8-4586-A7BD-007ABE6D0CDF}" sibTransId="{68F91C57-5048-410C-BA59-BDCAFE647B94}"/>
    <dgm:cxn modelId="{A65CF09F-79A7-4B5B-B2C5-6427EE06692B}" srcId="{7BAEB121-19E5-4805-B61B-9F6DCBCDB86C}" destId="{18183ADE-DB19-4090-BBBF-C58C7137B641}" srcOrd="2" destOrd="0" parTransId="{AFF3B01D-2514-40B0-825E-A1DF8353279A}" sibTransId="{31F77628-9B26-45D7-9253-47579EA78727}"/>
    <dgm:cxn modelId="{05328FA5-41DF-46FA-B862-D5744C229611}" type="presOf" srcId="{A63DCA18-0BC6-4741-B5F7-10E7BF394BDC}" destId="{D1A460D2-916E-4439-BBD2-E7567AEB4E82}" srcOrd="0" destOrd="0" presId="urn:microsoft.com/office/officeart/2005/8/layout/hList1"/>
    <dgm:cxn modelId="{E330ADAB-E47F-45FB-B933-00DB5BF2FCFF}" srcId="{DA481136-020D-4DEE-85C6-EB7A26CB3F7F}" destId="{1A954B49-8349-44CE-AEAA-72F2D16BEB0E}" srcOrd="0" destOrd="0" parTransId="{AA212D64-9BC8-4167-924E-2764C4CBAEED}" sibTransId="{121DFD8D-E46C-4759-AE0E-E9319D639315}"/>
    <dgm:cxn modelId="{87D4D9B2-B01C-4DD4-8555-21548F960C5E}" srcId="{6149A8A8-2BE8-4820-8B3D-3BBC85CC28F1}" destId="{D21D4AEF-6905-4B43-852B-399A17552C7D}" srcOrd="2" destOrd="0" parTransId="{ACDA88E0-BA7C-46E2-BFCA-AF6F885BA5A5}" sibTransId="{F3456E94-0356-4800-A860-CB153920BC5C}"/>
    <dgm:cxn modelId="{5231FFB3-2253-4297-94F8-B9DE5FE0C93F}" type="presOf" srcId="{767DF43F-2DC3-43A6-AB22-E3242D0F7B55}" destId="{07238728-C566-4E5C-AAC8-1499A7C0024C}" srcOrd="0" destOrd="1" presId="urn:microsoft.com/office/officeart/2005/8/layout/hList1"/>
    <dgm:cxn modelId="{ECF053BB-C1F0-4961-B567-5C9405E1D603}" srcId="{CDCAA6DF-0039-4AA2-A9FF-3FC1EEDF39FE}" destId="{7BAEB121-19E5-4805-B61B-9F6DCBCDB86C}" srcOrd="3" destOrd="0" parTransId="{5F811A8B-1754-4B22-ACC0-B35653816B2F}" sibTransId="{1B44ADD9-8AD4-4D86-8787-132A3185FF5D}"/>
    <dgm:cxn modelId="{035678C4-B659-4C54-BAA0-A53E4A1B4090}" srcId="{7BAEB121-19E5-4805-B61B-9F6DCBCDB86C}" destId="{062989D1-6626-4741-ABA5-8CDE475B84E1}" srcOrd="1" destOrd="0" parTransId="{675F6A0F-A276-438B-8FBF-CADB8E47E92E}" sibTransId="{E4028D45-4141-4257-9250-38B1543BF3FD}"/>
    <dgm:cxn modelId="{536DB2CE-5FA6-41D8-B128-15FFC65E5C5A}" srcId="{DA481136-020D-4DEE-85C6-EB7A26CB3F7F}" destId="{B692B641-2171-4AE2-B5A7-738D5B429617}" srcOrd="1" destOrd="0" parTransId="{55BB125E-CD62-4049-BA6D-C11522101B1F}" sibTransId="{9FA0754F-8FBE-4768-B926-B0DC915FD8CB}"/>
    <dgm:cxn modelId="{1987F0D7-8A2F-412D-8373-158B2966B315}" type="presOf" srcId="{72AAE578-8AC7-49DA-B2DE-2C5790FBAD9F}" destId="{CC3749E6-4322-4D41-9B2E-11409B55CED3}" srcOrd="0" destOrd="1" presId="urn:microsoft.com/office/officeart/2005/8/layout/hList1"/>
    <dgm:cxn modelId="{EF07A0E8-3363-41BF-9249-4D4AAF03B4A2}" type="presOf" srcId="{1A954B49-8349-44CE-AEAA-72F2D16BEB0E}" destId="{75EB0215-2D7E-4C88-91D9-7E66447CFA0A}" srcOrd="0" destOrd="0" presId="urn:microsoft.com/office/officeart/2005/8/layout/hList1"/>
    <dgm:cxn modelId="{85A093ED-AA79-47DC-9FDA-4056A40FB24E}" srcId="{44DC0FBA-FA5B-4A2B-8C42-D3A9D7B95315}" destId="{77ACCE64-6A10-435C-9ACF-5E846BA1D5F0}" srcOrd="0" destOrd="0" parTransId="{6F4CB85E-0493-4BCB-86B4-BCC562A71820}" sibTransId="{9E1FD31B-2660-4B22-A4D2-4C7557C7DBA2}"/>
    <dgm:cxn modelId="{750DE1EF-2EEA-4533-B1AD-FDD589980885}" type="presOf" srcId="{DA481136-020D-4DEE-85C6-EB7A26CB3F7F}" destId="{B333E90A-FEFC-4EA3-B9CA-27679C9B08B4}" srcOrd="0" destOrd="0" presId="urn:microsoft.com/office/officeart/2005/8/layout/hList1"/>
    <dgm:cxn modelId="{EFD24BF9-DF20-4677-A7EE-1AE92E87D32F}" type="presOf" srcId="{19C16EDA-9C0B-4247-8F60-5F77FCE32160}" destId="{362DCFD9-6A79-4407-AFB6-C1420465AC13}" srcOrd="0" destOrd="0" presId="urn:microsoft.com/office/officeart/2005/8/layout/hList1"/>
    <dgm:cxn modelId="{5A1F3E88-0355-479F-B2C3-EBA67B46F81E}" type="presParOf" srcId="{9E0616D6-5076-4843-8AAD-079E83CD8070}" destId="{26CC9C1A-75FD-4DF0-981C-0CA3613CB9AD}" srcOrd="0" destOrd="0" presId="urn:microsoft.com/office/officeart/2005/8/layout/hList1"/>
    <dgm:cxn modelId="{95D19184-0C77-41AC-8F06-1879B51F988A}" type="presParOf" srcId="{26CC9C1A-75FD-4DF0-981C-0CA3613CB9AD}" destId="{98DCE677-FC3A-4095-99E5-BA0C15C0C715}" srcOrd="0" destOrd="0" presId="urn:microsoft.com/office/officeart/2005/8/layout/hList1"/>
    <dgm:cxn modelId="{45579153-3288-4537-83E4-12420C0A7195}" type="presParOf" srcId="{26CC9C1A-75FD-4DF0-981C-0CA3613CB9AD}" destId="{CC3749E6-4322-4D41-9B2E-11409B55CED3}" srcOrd="1" destOrd="0" presId="urn:microsoft.com/office/officeart/2005/8/layout/hList1"/>
    <dgm:cxn modelId="{D0CF0DDA-0CAD-46D7-8C6A-D911523EA888}" type="presParOf" srcId="{9E0616D6-5076-4843-8AAD-079E83CD8070}" destId="{4DE300EE-CEB7-4A0D-A060-D05644F903B8}" srcOrd="1" destOrd="0" presId="urn:microsoft.com/office/officeart/2005/8/layout/hList1"/>
    <dgm:cxn modelId="{CF17D21E-0677-446A-A65C-25503586C50C}" type="presParOf" srcId="{9E0616D6-5076-4843-8AAD-079E83CD8070}" destId="{2BA11214-C558-4780-A3EF-033E11034991}" srcOrd="2" destOrd="0" presId="urn:microsoft.com/office/officeart/2005/8/layout/hList1"/>
    <dgm:cxn modelId="{91F406F9-3991-43F7-8165-74286FA81483}" type="presParOf" srcId="{2BA11214-C558-4780-A3EF-033E11034991}" destId="{B333E90A-FEFC-4EA3-B9CA-27679C9B08B4}" srcOrd="0" destOrd="0" presId="urn:microsoft.com/office/officeart/2005/8/layout/hList1"/>
    <dgm:cxn modelId="{7A22C560-C96C-4280-8370-08E97EE03888}" type="presParOf" srcId="{2BA11214-C558-4780-A3EF-033E11034991}" destId="{75EB0215-2D7E-4C88-91D9-7E66447CFA0A}" srcOrd="1" destOrd="0" presId="urn:microsoft.com/office/officeart/2005/8/layout/hList1"/>
    <dgm:cxn modelId="{CB007388-9325-4A02-81FD-E10CEBC88776}" type="presParOf" srcId="{9E0616D6-5076-4843-8AAD-079E83CD8070}" destId="{0C0EEADF-D1F0-4C61-8804-35F12393372A}" srcOrd="3" destOrd="0" presId="urn:microsoft.com/office/officeart/2005/8/layout/hList1"/>
    <dgm:cxn modelId="{EE28E225-4E44-483D-97E3-A87B929B9912}" type="presParOf" srcId="{9E0616D6-5076-4843-8AAD-079E83CD8070}" destId="{34E8A250-364C-42B7-A35B-63C590733580}" srcOrd="4" destOrd="0" presId="urn:microsoft.com/office/officeart/2005/8/layout/hList1"/>
    <dgm:cxn modelId="{66099EFB-3FF2-4E42-87F1-B10E889D4C75}" type="presParOf" srcId="{34E8A250-364C-42B7-A35B-63C590733580}" destId="{D87CF61C-A2EC-410F-8275-972B05366538}" srcOrd="0" destOrd="0" presId="urn:microsoft.com/office/officeart/2005/8/layout/hList1"/>
    <dgm:cxn modelId="{0D7157BB-09A5-4CFF-AECC-66431924945F}" type="presParOf" srcId="{34E8A250-364C-42B7-A35B-63C590733580}" destId="{D1A460D2-916E-4439-BBD2-E7567AEB4E82}" srcOrd="1" destOrd="0" presId="urn:microsoft.com/office/officeart/2005/8/layout/hList1"/>
    <dgm:cxn modelId="{53CC27DE-DF05-411F-8B86-DE3DB95925C6}" type="presParOf" srcId="{9E0616D6-5076-4843-8AAD-079E83CD8070}" destId="{A40F8299-9BC7-4D6E-AF03-73957B056A0B}" srcOrd="5" destOrd="0" presId="urn:microsoft.com/office/officeart/2005/8/layout/hList1"/>
    <dgm:cxn modelId="{216813B9-19AE-4FA4-8B7F-47C09C05B2DA}" type="presParOf" srcId="{9E0616D6-5076-4843-8AAD-079E83CD8070}" destId="{119B2F1E-C3B6-4B71-B54C-A15770FF17D4}" srcOrd="6" destOrd="0" presId="urn:microsoft.com/office/officeart/2005/8/layout/hList1"/>
    <dgm:cxn modelId="{E4D506FF-7B85-4550-9D5A-16AD829F9806}" type="presParOf" srcId="{119B2F1E-C3B6-4B71-B54C-A15770FF17D4}" destId="{E0E6E1F5-6D70-4546-8901-C760CA02BD46}" srcOrd="0" destOrd="0" presId="urn:microsoft.com/office/officeart/2005/8/layout/hList1"/>
    <dgm:cxn modelId="{C15D5B36-E16B-4551-81F8-78DD950E6984}" type="presParOf" srcId="{119B2F1E-C3B6-4B71-B54C-A15770FF17D4}" destId="{362DCFD9-6A79-4407-AFB6-C1420465AC13}" srcOrd="1" destOrd="0" presId="urn:microsoft.com/office/officeart/2005/8/layout/hList1"/>
    <dgm:cxn modelId="{31CE7021-866A-40A4-A736-A6149FB50FC6}" type="presParOf" srcId="{9E0616D6-5076-4843-8AAD-079E83CD8070}" destId="{CF66F095-BF24-49D4-BD40-3942829A817E}" srcOrd="7" destOrd="0" presId="urn:microsoft.com/office/officeart/2005/8/layout/hList1"/>
    <dgm:cxn modelId="{F4F7CB0D-5FB4-4EC2-8FB1-1B1A984C991F}" type="presParOf" srcId="{9E0616D6-5076-4843-8AAD-079E83CD8070}" destId="{95C8E8F4-ED26-47C7-81EA-B1FFDABE811D}" srcOrd="8" destOrd="0" presId="urn:microsoft.com/office/officeart/2005/8/layout/hList1"/>
    <dgm:cxn modelId="{2CBAE840-61E5-496C-A00D-ED6EAE0C613C}" type="presParOf" srcId="{95C8E8F4-ED26-47C7-81EA-B1FFDABE811D}" destId="{2048B904-B315-4054-AABB-8D0572094031}" srcOrd="0" destOrd="0" presId="urn:microsoft.com/office/officeart/2005/8/layout/hList1"/>
    <dgm:cxn modelId="{56B07B3D-CD21-4753-9C10-1204E03FD202}" type="presParOf" srcId="{95C8E8F4-ED26-47C7-81EA-B1FFDABE811D}" destId="{07238728-C566-4E5C-AAC8-1499A7C0024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F827DED-5C38-4637-A4CC-78D70FE5D647}" type="doc">
      <dgm:prSet loTypeId="urn:microsoft.com/office/officeart/2005/8/layout/chart3" loCatId="relationship" qsTypeId="urn:microsoft.com/office/officeart/2005/8/quickstyle/simple1" qsCatId="simple" csTypeId="urn:microsoft.com/office/officeart/2005/8/colors/colorful1" csCatId="colorful" phldr="1"/>
      <dgm:spPr/>
    </dgm:pt>
    <dgm:pt modelId="{18C31020-95CA-4F17-A84F-A86C8C515F0E}">
      <dgm:prSet phldrT="[Text]"/>
      <dgm:spPr/>
      <dgm:t>
        <a:bodyPr/>
        <a:lstStyle/>
        <a:p>
          <a:r>
            <a:rPr lang="zh-CN" altLang="en-US" dirty="0"/>
            <a:t>总收入</a:t>
          </a:r>
          <a:endParaRPr lang="en-US" dirty="0"/>
        </a:p>
      </dgm:t>
    </dgm:pt>
    <dgm:pt modelId="{E55708E2-DCE2-4794-95A8-DDB775DCCE4D}" type="parTrans" cxnId="{84A0161C-17B0-436D-B4F6-DE0ECD5BC5F0}">
      <dgm:prSet/>
      <dgm:spPr/>
      <dgm:t>
        <a:bodyPr/>
        <a:lstStyle/>
        <a:p>
          <a:endParaRPr lang="en-US"/>
        </a:p>
      </dgm:t>
    </dgm:pt>
    <dgm:pt modelId="{907FD24C-376A-4ADA-99C9-FFB459E89135}" type="sibTrans" cxnId="{84A0161C-17B0-436D-B4F6-DE0ECD5BC5F0}">
      <dgm:prSet/>
      <dgm:spPr/>
      <dgm:t>
        <a:bodyPr/>
        <a:lstStyle/>
        <a:p>
          <a:endParaRPr lang="en-US"/>
        </a:p>
      </dgm:t>
    </dgm:pt>
    <dgm:pt modelId="{FB1CB6C7-D3FD-43FF-8B05-0A5AC4A9F447}">
      <dgm:prSet phldrT="[Text]"/>
      <dgm:spPr/>
      <dgm:t>
        <a:bodyPr/>
        <a:lstStyle/>
        <a:p>
          <a:r>
            <a:rPr lang="zh-CN" altLang="en-US" dirty="0"/>
            <a:t>报税身份</a:t>
          </a:r>
          <a:endParaRPr lang="en-US" dirty="0"/>
        </a:p>
      </dgm:t>
    </dgm:pt>
    <dgm:pt modelId="{5FBA1E80-9101-4290-9B62-0F5C411A0560}" type="parTrans" cxnId="{A000C5D6-0E76-4B77-A561-E9FDD2381526}">
      <dgm:prSet/>
      <dgm:spPr/>
      <dgm:t>
        <a:bodyPr/>
        <a:lstStyle/>
        <a:p>
          <a:endParaRPr lang="en-US"/>
        </a:p>
      </dgm:t>
    </dgm:pt>
    <dgm:pt modelId="{00D280D5-1628-4F89-A3C3-878524CB07D6}" type="sibTrans" cxnId="{A000C5D6-0E76-4B77-A561-E9FDD2381526}">
      <dgm:prSet/>
      <dgm:spPr/>
      <dgm:t>
        <a:bodyPr/>
        <a:lstStyle/>
        <a:p>
          <a:endParaRPr lang="en-US"/>
        </a:p>
      </dgm:t>
    </dgm:pt>
    <dgm:pt modelId="{57C9A045-DA44-488A-9C2E-84C006E256B9}">
      <dgm:prSet phldrT="[Text]"/>
      <dgm:spPr/>
      <dgm:t>
        <a:bodyPr/>
        <a:lstStyle/>
        <a:p>
          <a:r>
            <a:rPr lang="zh-CN" altLang="en-US" dirty="0"/>
            <a:t>年龄</a:t>
          </a:r>
          <a:endParaRPr lang="en-US" dirty="0"/>
        </a:p>
      </dgm:t>
    </dgm:pt>
    <dgm:pt modelId="{2F530796-B3CF-427B-94FB-E8B32EEECA22}" type="parTrans" cxnId="{53388B9A-F500-4E1B-961F-0FDF912D85F6}">
      <dgm:prSet/>
      <dgm:spPr/>
      <dgm:t>
        <a:bodyPr/>
        <a:lstStyle/>
        <a:p>
          <a:endParaRPr lang="en-US"/>
        </a:p>
      </dgm:t>
    </dgm:pt>
    <dgm:pt modelId="{D07C34DE-5048-48EE-A14E-7D62E1D148FB}" type="sibTrans" cxnId="{53388B9A-F500-4E1B-961F-0FDF912D85F6}">
      <dgm:prSet/>
      <dgm:spPr/>
      <dgm:t>
        <a:bodyPr/>
        <a:lstStyle/>
        <a:p>
          <a:endParaRPr lang="en-US"/>
        </a:p>
      </dgm:t>
    </dgm:pt>
    <dgm:pt modelId="{25446047-1216-4769-868D-F9684D994093}" type="pres">
      <dgm:prSet presAssocID="{EF827DED-5C38-4637-A4CC-78D70FE5D647}" presName="compositeShape" presStyleCnt="0">
        <dgm:presLayoutVars>
          <dgm:chMax val="7"/>
          <dgm:dir/>
          <dgm:resizeHandles val="exact"/>
        </dgm:presLayoutVars>
      </dgm:prSet>
      <dgm:spPr/>
    </dgm:pt>
    <dgm:pt modelId="{B428DB3C-7D2E-47B5-ABA5-B08B4605BF62}" type="pres">
      <dgm:prSet presAssocID="{EF827DED-5C38-4637-A4CC-78D70FE5D647}" presName="wedge1" presStyleLbl="node1" presStyleIdx="0" presStyleCnt="3"/>
      <dgm:spPr/>
    </dgm:pt>
    <dgm:pt modelId="{0AB2DD94-1497-441E-B13E-FDC1719D9ADB}" type="pres">
      <dgm:prSet presAssocID="{EF827DED-5C38-4637-A4CC-78D70FE5D647}" presName="wedge1Tx" presStyleLbl="node1" presStyleIdx="0" presStyleCnt="3">
        <dgm:presLayoutVars>
          <dgm:chMax val="0"/>
          <dgm:chPref val="0"/>
          <dgm:bulletEnabled val="1"/>
        </dgm:presLayoutVars>
      </dgm:prSet>
      <dgm:spPr/>
    </dgm:pt>
    <dgm:pt modelId="{5609176D-49AC-46D0-B53F-7615E519E648}" type="pres">
      <dgm:prSet presAssocID="{EF827DED-5C38-4637-A4CC-78D70FE5D647}" presName="wedge2" presStyleLbl="node1" presStyleIdx="1" presStyleCnt="3"/>
      <dgm:spPr/>
    </dgm:pt>
    <dgm:pt modelId="{B8839303-945C-4869-B241-12A90AC63B59}" type="pres">
      <dgm:prSet presAssocID="{EF827DED-5C38-4637-A4CC-78D70FE5D647}" presName="wedge2Tx" presStyleLbl="node1" presStyleIdx="1" presStyleCnt="3">
        <dgm:presLayoutVars>
          <dgm:chMax val="0"/>
          <dgm:chPref val="0"/>
          <dgm:bulletEnabled val="1"/>
        </dgm:presLayoutVars>
      </dgm:prSet>
      <dgm:spPr/>
    </dgm:pt>
    <dgm:pt modelId="{042FA9B2-613D-4DE7-80A0-6696AC837EDA}" type="pres">
      <dgm:prSet presAssocID="{EF827DED-5C38-4637-A4CC-78D70FE5D647}" presName="wedge3" presStyleLbl="node1" presStyleIdx="2" presStyleCnt="3"/>
      <dgm:spPr/>
    </dgm:pt>
    <dgm:pt modelId="{DED0058A-185F-482B-8EC7-A423F0C44893}" type="pres">
      <dgm:prSet presAssocID="{EF827DED-5C38-4637-A4CC-78D70FE5D647}" presName="wedge3Tx" presStyleLbl="node1" presStyleIdx="2" presStyleCnt="3">
        <dgm:presLayoutVars>
          <dgm:chMax val="0"/>
          <dgm:chPref val="0"/>
          <dgm:bulletEnabled val="1"/>
        </dgm:presLayoutVars>
      </dgm:prSet>
      <dgm:spPr/>
    </dgm:pt>
  </dgm:ptLst>
  <dgm:cxnLst>
    <dgm:cxn modelId="{F82A3D00-D437-47DD-8BC5-B7F761FA3110}" type="presOf" srcId="{18C31020-95CA-4F17-A84F-A86C8C515F0E}" destId="{0AB2DD94-1497-441E-B13E-FDC1719D9ADB}" srcOrd="1" destOrd="0" presId="urn:microsoft.com/office/officeart/2005/8/layout/chart3"/>
    <dgm:cxn modelId="{4965A805-0864-4E3E-8DCA-8670AE0D0D90}" type="presOf" srcId="{18C31020-95CA-4F17-A84F-A86C8C515F0E}" destId="{B428DB3C-7D2E-47B5-ABA5-B08B4605BF62}" srcOrd="0" destOrd="0" presId="urn:microsoft.com/office/officeart/2005/8/layout/chart3"/>
    <dgm:cxn modelId="{84A0161C-17B0-436D-B4F6-DE0ECD5BC5F0}" srcId="{EF827DED-5C38-4637-A4CC-78D70FE5D647}" destId="{18C31020-95CA-4F17-A84F-A86C8C515F0E}" srcOrd="0" destOrd="0" parTransId="{E55708E2-DCE2-4794-95A8-DDB775DCCE4D}" sibTransId="{907FD24C-376A-4ADA-99C9-FFB459E89135}"/>
    <dgm:cxn modelId="{375E3042-AFE8-49CE-ACD4-FF341B5A0147}" type="presOf" srcId="{FB1CB6C7-D3FD-43FF-8B05-0A5AC4A9F447}" destId="{B8839303-945C-4869-B241-12A90AC63B59}" srcOrd="1" destOrd="0" presId="urn:microsoft.com/office/officeart/2005/8/layout/chart3"/>
    <dgm:cxn modelId="{ACDDF34C-23F8-4118-850E-25467B97C7DB}" type="presOf" srcId="{FB1CB6C7-D3FD-43FF-8B05-0A5AC4A9F447}" destId="{5609176D-49AC-46D0-B53F-7615E519E648}" srcOrd="0" destOrd="0" presId="urn:microsoft.com/office/officeart/2005/8/layout/chart3"/>
    <dgm:cxn modelId="{95BCE36D-ED08-41A4-BE12-DD78603B28BB}" type="presOf" srcId="{57C9A045-DA44-488A-9C2E-84C006E256B9}" destId="{DED0058A-185F-482B-8EC7-A423F0C44893}" srcOrd="1" destOrd="0" presId="urn:microsoft.com/office/officeart/2005/8/layout/chart3"/>
    <dgm:cxn modelId="{53388B9A-F500-4E1B-961F-0FDF912D85F6}" srcId="{EF827DED-5C38-4637-A4CC-78D70FE5D647}" destId="{57C9A045-DA44-488A-9C2E-84C006E256B9}" srcOrd="2" destOrd="0" parTransId="{2F530796-B3CF-427B-94FB-E8B32EEECA22}" sibTransId="{D07C34DE-5048-48EE-A14E-7D62E1D148FB}"/>
    <dgm:cxn modelId="{DD3A39AC-EDB3-42A7-BEB0-9F91B954CB70}" type="presOf" srcId="{57C9A045-DA44-488A-9C2E-84C006E256B9}" destId="{042FA9B2-613D-4DE7-80A0-6696AC837EDA}" srcOrd="0" destOrd="0" presId="urn:microsoft.com/office/officeart/2005/8/layout/chart3"/>
    <dgm:cxn modelId="{A000C5D6-0E76-4B77-A561-E9FDD2381526}" srcId="{EF827DED-5C38-4637-A4CC-78D70FE5D647}" destId="{FB1CB6C7-D3FD-43FF-8B05-0A5AC4A9F447}" srcOrd="1" destOrd="0" parTransId="{5FBA1E80-9101-4290-9B62-0F5C411A0560}" sibTransId="{00D280D5-1628-4F89-A3C3-878524CB07D6}"/>
    <dgm:cxn modelId="{AA262EF4-7C18-4688-A883-FE970E6C8447}" type="presOf" srcId="{EF827DED-5C38-4637-A4CC-78D70FE5D647}" destId="{25446047-1216-4769-868D-F9684D994093}" srcOrd="0" destOrd="0" presId="urn:microsoft.com/office/officeart/2005/8/layout/chart3"/>
    <dgm:cxn modelId="{A486FCE2-6277-44B8-9F5C-13381C68CC10}" type="presParOf" srcId="{25446047-1216-4769-868D-F9684D994093}" destId="{B428DB3C-7D2E-47B5-ABA5-B08B4605BF62}" srcOrd="0" destOrd="0" presId="urn:microsoft.com/office/officeart/2005/8/layout/chart3"/>
    <dgm:cxn modelId="{91B99275-617E-4BDD-8D92-A0C0D633262E}" type="presParOf" srcId="{25446047-1216-4769-868D-F9684D994093}" destId="{0AB2DD94-1497-441E-B13E-FDC1719D9ADB}" srcOrd="1" destOrd="0" presId="urn:microsoft.com/office/officeart/2005/8/layout/chart3"/>
    <dgm:cxn modelId="{0622AFA5-7E3E-405E-98B6-F52A33F103B9}" type="presParOf" srcId="{25446047-1216-4769-868D-F9684D994093}" destId="{5609176D-49AC-46D0-B53F-7615E519E648}" srcOrd="2" destOrd="0" presId="urn:microsoft.com/office/officeart/2005/8/layout/chart3"/>
    <dgm:cxn modelId="{6CF213D4-2D04-4506-977B-A325079C7673}" type="presParOf" srcId="{25446047-1216-4769-868D-F9684D994093}" destId="{B8839303-945C-4869-B241-12A90AC63B59}" srcOrd="3" destOrd="0" presId="urn:microsoft.com/office/officeart/2005/8/layout/chart3"/>
    <dgm:cxn modelId="{E8635A01-F3A2-467B-9E03-AB0BA35FBB5D}" type="presParOf" srcId="{25446047-1216-4769-868D-F9684D994093}" destId="{042FA9B2-613D-4DE7-80A0-6696AC837EDA}" srcOrd="4" destOrd="0" presId="urn:microsoft.com/office/officeart/2005/8/layout/chart3"/>
    <dgm:cxn modelId="{8C7B961C-7DB4-4A59-957C-8CEA44989E3B}" type="presParOf" srcId="{25446047-1216-4769-868D-F9684D994093}" destId="{DED0058A-185F-482B-8EC7-A423F0C44893}" srcOrd="5" destOrd="0" presId="urn:microsoft.com/office/officeart/2005/8/layout/char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FA0C499-2A4C-44F5-946F-C855A21B7B1D}"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6AF674AC-4AF4-4A56-BAB8-1A29ACFB7F4E}">
      <dgm:prSet/>
      <dgm:spPr/>
      <dgm:t>
        <a:bodyPr/>
        <a:lstStyle/>
        <a:p>
          <a:pPr>
            <a:defRPr b="1"/>
          </a:pPr>
          <a:r>
            <a:rPr lang="zh-CN"/>
            <a:t>拥有长期的报税记录</a:t>
          </a:r>
          <a:endParaRPr lang="en-US"/>
        </a:p>
      </dgm:t>
    </dgm:pt>
    <dgm:pt modelId="{64C7798D-0FD5-49E4-83B9-AF76EC5B2B74}" type="parTrans" cxnId="{2ECF9860-3362-4BDF-8A6B-A5082B0A563E}">
      <dgm:prSet/>
      <dgm:spPr/>
      <dgm:t>
        <a:bodyPr/>
        <a:lstStyle/>
        <a:p>
          <a:endParaRPr lang="en-US"/>
        </a:p>
      </dgm:t>
    </dgm:pt>
    <dgm:pt modelId="{6F1B31EC-7425-404E-A7BD-4D8C4D210C87}" type="sibTrans" cxnId="{2ECF9860-3362-4BDF-8A6B-A5082B0A563E}">
      <dgm:prSet/>
      <dgm:spPr/>
      <dgm:t>
        <a:bodyPr/>
        <a:lstStyle/>
        <a:p>
          <a:endParaRPr lang="en-US"/>
        </a:p>
      </dgm:t>
    </dgm:pt>
    <dgm:pt modelId="{6E60BB92-C624-4365-B3B4-E084CBC19A22}">
      <dgm:prSet/>
      <dgm:spPr/>
      <dgm:t>
        <a:bodyPr/>
        <a:lstStyle/>
        <a:p>
          <a:r>
            <a:rPr lang="zh-CN"/>
            <a:t>买车、买房、申请学校。。。</a:t>
          </a:r>
          <a:endParaRPr lang="en-US"/>
        </a:p>
      </dgm:t>
    </dgm:pt>
    <dgm:pt modelId="{664040CE-F1C0-457B-9B5F-E7C488103A8C}" type="parTrans" cxnId="{E28DF614-AF5C-49B2-9805-0C405F264899}">
      <dgm:prSet/>
      <dgm:spPr/>
      <dgm:t>
        <a:bodyPr/>
        <a:lstStyle/>
        <a:p>
          <a:endParaRPr lang="en-US"/>
        </a:p>
      </dgm:t>
    </dgm:pt>
    <dgm:pt modelId="{7EF3E1FF-8ACA-485E-8DB6-0F7193404C71}" type="sibTrans" cxnId="{E28DF614-AF5C-49B2-9805-0C405F264899}">
      <dgm:prSet/>
      <dgm:spPr/>
      <dgm:t>
        <a:bodyPr/>
        <a:lstStyle/>
        <a:p>
          <a:endParaRPr lang="en-US"/>
        </a:p>
      </dgm:t>
    </dgm:pt>
    <dgm:pt modelId="{36C07D71-EC03-4E6A-BD4F-2AC623EE2466}">
      <dgm:prSet/>
      <dgm:spPr/>
      <dgm:t>
        <a:bodyPr/>
        <a:lstStyle/>
        <a:p>
          <a:pPr>
            <a:defRPr b="1"/>
          </a:pPr>
          <a:r>
            <a:rPr lang="zh-CN"/>
            <a:t>拿到退税和减免</a:t>
          </a:r>
          <a:endParaRPr lang="en-US"/>
        </a:p>
      </dgm:t>
    </dgm:pt>
    <dgm:pt modelId="{ADAEA2E2-D0D7-4648-903C-0529955E3D16}" type="parTrans" cxnId="{7C88B068-9888-4CF4-ACF3-7CF3C0263ED2}">
      <dgm:prSet/>
      <dgm:spPr/>
      <dgm:t>
        <a:bodyPr/>
        <a:lstStyle/>
        <a:p>
          <a:endParaRPr lang="en-US"/>
        </a:p>
      </dgm:t>
    </dgm:pt>
    <dgm:pt modelId="{961AB314-CF29-4497-BE54-AB5CF1BAF755}" type="sibTrans" cxnId="{7C88B068-9888-4CF4-ACF3-7CF3C0263ED2}">
      <dgm:prSet/>
      <dgm:spPr/>
      <dgm:t>
        <a:bodyPr/>
        <a:lstStyle/>
        <a:p>
          <a:endParaRPr lang="en-US"/>
        </a:p>
      </dgm:t>
    </dgm:pt>
    <dgm:pt modelId="{7DED4630-7386-467F-A1A7-793A7EFF122D}">
      <dgm:prSet/>
      <dgm:spPr/>
      <dgm:t>
        <a:bodyPr/>
        <a:lstStyle/>
        <a:p>
          <a:pPr>
            <a:defRPr b="1"/>
          </a:pPr>
          <a:r>
            <a:rPr lang="zh-CN" dirty="0"/>
            <a:t>利于预计明年的预缴税</a:t>
          </a:r>
          <a:endParaRPr lang="en-US" dirty="0"/>
        </a:p>
      </dgm:t>
    </dgm:pt>
    <dgm:pt modelId="{740231C7-3E4B-4C84-8F16-D328D2FB922C}" type="parTrans" cxnId="{79C954F9-6B09-4979-88D7-6BB383CEEDF9}">
      <dgm:prSet/>
      <dgm:spPr/>
      <dgm:t>
        <a:bodyPr/>
        <a:lstStyle/>
        <a:p>
          <a:endParaRPr lang="en-US"/>
        </a:p>
      </dgm:t>
    </dgm:pt>
    <dgm:pt modelId="{2652F4F8-6B38-4EF4-9901-11FA3F9A8F9E}" type="sibTrans" cxnId="{79C954F9-6B09-4979-88D7-6BB383CEEDF9}">
      <dgm:prSet/>
      <dgm:spPr/>
      <dgm:t>
        <a:bodyPr/>
        <a:lstStyle/>
        <a:p>
          <a:endParaRPr lang="en-US"/>
        </a:p>
      </dgm:t>
    </dgm:pt>
    <dgm:pt modelId="{D10B1CCC-63BD-400D-8E0E-CF264036E95C}" type="pres">
      <dgm:prSet presAssocID="{DFA0C499-2A4C-44F5-946F-C855A21B7B1D}" presName="root" presStyleCnt="0">
        <dgm:presLayoutVars>
          <dgm:dir/>
          <dgm:resizeHandles val="exact"/>
        </dgm:presLayoutVars>
      </dgm:prSet>
      <dgm:spPr/>
    </dgm:pt>
    <dgm:pt modelId="{6AF9D93A-ECD9-4497-A7F3-1F4F970702CE}" type="pres">
      <dgm:prSet presAssocID="{6AF674AC-4AF4-4A56-BAB8-1A29ACFB7F4E}" presName="compNode" presStyleCnt="0"/>
      <dgm:spPr/>
    </dgm:pt>
    <dgm:pt modelId="{579AEBAF-73BB-4CBD-86B3-84943998A30F}" type="pres">
      <dgm:prSet presAssocID="{6AF674AC-4AF4-4A56-BAB8-1A29ACFB7F4E}"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ar"/>
        </a:ext>
      </dgm:extLst>
    </dgm:pt>
    <dgm:pt modelId="{CC64FDD4-8939-4629-B5EB-2EE7305A7E36}" type="pres">
      <dgm:prSet presAssocID="{6AF674AC-4AF4-4A56-BAB8-1A29ACFB7F4E}" presName="iconSpace" presStyleCnt="0"/>
      <dgm:spPr/>
    </dgm:pt>
    <dgm:pt modelId="{D685B124-9DEF-4CA2-B686-E6EE3FE3B057}" type="pres">
      <dgm:prSet presAssocID="{6AF674AC-4AF4-4A56-BAB8-1A29ACFB7F4E}" presName="parTx" presStyleLbl="revTx" presStyleIdx="0" presStyleCnt="6">
        <dgm:presLayoutVars>
          <dgm:chMax val="0"/>
          <dgm:chPref val="0"/>
        </dgm:presLayoutVars>
      </dgm:prSet>
      <dgm:spPr/>
    </dgm:pt>
    <dgm:pt modelId="{7F41FA37-4ABC-4928-8327-DF616B85D958}" type="pres">
      <dgm:prSet presAssocID="{6AF674AC-4AF4-4A56-BAB8-1A29ACFB7F4E}" presName="txSpace" presStyleCnt="0"/>
      <dgm:spPr/>
    </dgm:pt>
    <dgm:pt modelId="{DEC0317C-EDDE-4DB6-949F-8108334E85CB}" type="pres">
      <dgm:prSet presAssocID="{6AF674AC-4AF4-4A56-BAB8-1A29ACFB7F4E}" presName="desTx" presStyleLbl="revTx" presStyleIdx="1" presStyleCnt="6">
        <dgm:presLayoutVars/>
      </dgm:prSet>
      <dgm:spPr/>
    </dgm:pt>
    <dgm:pt modelId="{BBF9A0AA-540C-42E1-9001-8DE64810F0D9}" type="pres">
      <dgm:prSet presAssocID="{6F1B31EC-7425-404E-A7BD-4D8C4D210C87}" presName="sibTrans" presStyleCnt="0"/>
      <dgm:spPr/>
    </dgm:pt>
    <dgm:pt modelId="{3FAB3212-7D18-4CF2-A26F-7A005BF38383}" type="pres">
      <dgm:prSet presAssocID="{36C07D71-EC03-4E6A-BD4F-2AC623EE2466}" presName="compNode" presStyleCnt="0"/>
      <dgm:spPr/>
    </dgm:pt>
    <dgm:pt modelId="{8F9F0271-E541-4D64-AE5D-9C14243B5D45}" type="pres">
      <dgm:prSet presAssocID="{36C07D71-EC03-4E6A-BD4F-2AC623EE246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inimize"/>
        </a:ext>
      </dgm:extLst>
    </dgm:pt>
    <dgm:pt modelId="{B876941D-F282-4E7C-9DD9-644D0FC91D61}" type="pres">
      <dgm:prSet presAssocID="{36C07D71-EC03-4E6A-BD4F-2AC623EE2466}" presName="iconSpace" presStyleCnt="0"/>
      <dgm:spPr/>
    </dgm:pt>
    <dgm:pt modelId="{3B2E4FF5-8385-4E55-8216-3AD3CF5CB03B}" type="pres">
      <dgm:prSet presAssocID="{36C07D71-EC03-4E6A-BD4F-2AC623EE2466}" presName="parTx" presStyleLbl="revTx" presStyleIdx="2" presStyleCnt="6">
        <dgm:presLayoutVars>
          <dgm:chMax val="0"/>
          <dgm:chPref val="0"/>
        </dgm:presLayoutVars>
      </dgm:prSet>
      <dgm:spPr/>
    </dgm:pt>
    <dgm:pt modelId="{53DC9B16-0C8A-4C74-A350-5C6CE982A606}" type="pres">
      <dgm:prSet presAssocID="{36C07D71-EC03-4E6A-BD4F-2AC623EE2466}" presName="txSpace" presStyleCnt="0"/>
      <dgm:spPr/>
    </dgm:pt>
    <dgm:pt modelId="{9A73954B-E544-4BD2-BCE2-A7C0628822FE}" type="pres">
      <dgm:prSet presAssocID="{36C07D71-EC03-4E6A-BD4F-2AC623EE2466}" presName="desTx" presStyleLbl="revTx" presStyleIdx="3" presStyleCnt="6">
        <dgm:presLayoutVars/>
      </dgm:prSet>
      <dgm:spPr/>
    </dgm:pt>
    <dgm:pt modelId="{A58D052C-B780-4C31-AC2C-FFF24A1A6871}" type="pres">
      <dgm:prSet presAssocID="{961AB314-CF29-4497-BE54-AB5CF1BAF755}" presName="sibTrans" presStyleCnt="0"/>
      <dgm:spPr/>
    </dgm:pt>
    <dgm:pt modelId="{2FAD7D19-67FE-4672-912D-4677BC14390E}" type="pres">
      <dgm:prSet presAssocID="{7DED4630-7386-467F-A1A7-793A7EFF122D}" presName="compNode" presStyleCnt="0"/>
      <dgm:spPr/>
    </dgm:pt>
    <dgm:pt modelId="{1C355995-7287-4591-A5FD-AC4F8A22E543}" type="pres">
      <dgm:prSet presAssocID="{7DED4630-7386-467F-A1A7-793A7EFF122D}"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uro"/>
        </a:ext>
      </dgm:extLst>
    </dgm:pt>
    <dgm:pt modelId="{7483831D-0097-40EA-8733-2C873F496A28}" type="pres">
      <dgm:prSet presAssocID="{7DED4630-7386-467F-A1A7-793A7EFF122D}" presName="iconSpace" presStyleCnt="0"/>
      <dgm:spPr/>
    </dgm:pt>
    <dgm:pt modelId="{837FF5EE-7B4A-430F-9D99-7DDC71BA2E5B}" type="pres">
      <dgm:prSet presAssocID="{7DED4630-7386-467F-A1A7-793A7EFF122D}" presName="parTx" presStyleLbl="revTx" presStyleIdx="4" presStyleCnt="6">
        <dgm:presLayoutVars>
          <dgm:chMax val="0"/>
          <dgm:chPref val="0"/>
        </dgm:presLayoutVars>
      </dgm:prSet>
      <dgm:spPr/>
    </dgm:pt>
    <dgm:pt modelId="{4D48CDA0-87D5-4154-BB9A-D349116A990C}" type="pres">
      <dgm:prSet presAssocID="{7DED4630-7386-467F-A1A7-793A7EFF122D}" presName="txSpace" presStyleCnt="0"/>
      <dgm:spPr/>
    </dgm:pt>
    <dgm:pt modelId="{7391A543-107E-470C-A556-4A9CAAECDD9E}" type="pres">
      <dgm:prSet presAssocID="{7DED4630-7386-467F-A1A7-793A7EFF122D}" presName="desTx" presStyleLbl="revTx" presStyleIdx="5" presStyleCnt="6">
        <dgm:presLayoutVars/>
      </dgm:prSet>
      <dgm:spPr/>
    </dgm:pt>
  </dgm:ptLst>
  <dgm:cxnLst>
    <dgm:cxn modelId="{E28DF614-AF5C-49B2-9805-0C405F264899}" srcId="{6AF674AC-4AF4-4A56-BAB8-1A29ACFB7F4E}" destId="{6E60BB92-C624-4365-B3B4-E084CBC19A22}" srcOrd="0" destOrd="0" parTransId="{664040CE-F1C0-457B-9B5F-E7C488103A8C}" sibTransId="{7EF3E1FF-8ACA-485E-8DB6-0F7193404C71}"/>
    <dgm:cxn modelId="{31138B19-E91E-4219-B3E6-6A0AA9E17A4E}" type="presOf" srcId="{DFA0C499-2A4C-44F5-946F-C855A21B7B1D}" destId="{D10B1CCC-63BD-400D-8E0E-CF264036E95C}" srcOrd="0" destOrd="0" presId="urn:microsoft.com/office/officeart/2018/2/layout/IconLabelDescriptionList"/>
    <dgm:cxn modelId="{2ECF9860-3362-4BDF-8A6B-A5082B0A563E}" srcId="{DFA0C499-2A4C-44F5-946F-C855A21B7B1D}" destId="{6AF674AC-4AF4-4A56-BAB8-1A29ACFB7F4E}" srcOrd="0" destOrd="0" parTransId="{64C7798D-0FD5-49E4-83B9-AF76EC5B2B74}" sibTransId="{6F1B31EC-7425-404E-A7BD-4D8C4D210C87}"/>
    <dgm:cxn modelId="{CE917A43-A213-497A-B725-B90764FC5518}" type="presOf" srcId="{36C07D71-EC03-4E6A-BD4F-2AC623EE2466}" destId="{3B2E4FF5-8385-4E55-8216-3AD3CF5CB03B}" srcOrd="0" destOrd="0" presId="urn:microsoft.com/office/officeart/2018/2/layout/IconLabelDescriptionList"/>
    <dgm:cxn modelId="{7C88B068-9888-4CF4-ACF3-7CF3C0263ED2}" srcId="{DFA0C499-2A4C-44F5-946F-C855A21B7B1D}" destId="{36C07D71-EC03-4E6A-BD4F-2AC623EE2466}" srcOrd="1" destOrd="0" parTransId="{ADAEA2E2-D0D7-4648-903C-0529955E3D16}" sibTransId="{961AB314-CF29-4497-BE54-AB5CF1BAF755}"/>
    <dgm:cxn modelId="{CCBA24A6-D429-40B6-8A08-3B464E7C933E}" type="presOf" srcId="{6AF674AC-4AF4-4A56-BAB8-1A29ACFB7F4E}" destId="{D685B124-9DEF-4CA2-B686-E6EE3FE3B057}" srcOrd="0" destOrd="0" presId="urn:microsoft.com/office/officeart/2018/2/layout/IconLabelDescriptionList"/>
    <dgm:cxn modelId="{F53C89E4-4002-4F39-92DA-83D0718C90CA}" type="presOf" srcId="{7DED4630-7386-467F-A1A7-793A7EFF122D}" destId="{837FF5EE-7B4A-430F-9D99-7DDC71BA2E5B}" srcOrd="0" destOrd="0" presId="urn:microsoft.com/office/officeart/2018/2/layout/IconLabelDescriptionList"/>
    <dgm:cxn modelId="{051E9EE4-EFFB-40FE-8811-68560F837D61}" type="presOf" srcId="{6E60BB92-C624-4365-B3B4-E084CBC19A22}" destId="{DEC0317C-EDDE-4DB6-949F-8108334E85CB}" srcOrd="0" destOrd="0" presId="urn:microsoft.com/office/officeart/2018/2/layout/IconLabelDescriptionList"/>
    <dgm:cxn modelId="{79C954F9-6B09-4979-88D7-6BB383CEEDF9}" srcId="{DFA0C499-2A4C-44F5-946F-C855A21B7B1D}" destId="{7DED4630-7386-467F-A1A7-793A7EFF122D}" srcOrd="2" destOrd="0" parTransId="{740231C7-3E4B-4C84-8F16-D328D2FB922C}" sibTransId="{2652F4F8-6B38-4EF4-9901-11FA3F9A8F9E}"/>
    <dgm:cxn modelId="{FB6A94EA-CEE1-4001-9C97-26FA44A57E97}" type="presParOf" srcId="{D10B1CCC-63BD-400D-8E0E-CF264036E95C}" destId="{6AF9D93A-ECD9-4497-A7F3-1F4F970702CE}" srcOrd="0" destOrd="0" presId="urn:microsoft.com/office/officeart/2018/2/layout/IconLabelDescriptionList"/>
    <dgm:cxn modelId="{90D2FE65-0754-4A9D-A873-A088414409CD}" type="presParOf" srcId="{6AF9D93A-ECD9-4497-A7F3-1F4F970702CE}" destId="{579AEBAF-73BB-4CBD-86B3-84943998A30F}" srcOrd="0" destOrd="0" presId="urn:microsoft.com/office/officeart/2018/2/layout/IconLabelDescriptionList"/>
    <dgm:cxn modelId="{71B92647-7AF6-474B-805F-B39590F47A0F}" type="presParOf" srcId="{6AF9D93A-ECD9-4497-A7F3-1F4F970702CE}" destId="{CC64FDD4-8939-4629-B5EB-2EE7305A7E36}" srcOrd="1" destOrd="0" presId="urn:microsoft.com/office/officeart/2018/2/layout/IconLabelDescriptionList"/>
    <dgm:cxn modelId="{7ED1F419-C28A-4EA8-A519-0F3146728ED0}" type="presParOf" srcId="{6AF9D93A-ECD9-4497-A7F3-1F4F970702CE}" destId="{D685B124-9DEF-4CA2-B686-E6EE3FE3B057}" srcOrd="2" destOrd="0" presId="urn:microsoft.com/office/officeart/2018/2/layout/IconLabelDescriptionList"/>
    <dgm:cxn modelId="{86CECFAE-6E93-4988-9744-FC12EC9742EF}" type="presParOf" srcId="{6AF9D93A-ECD9-4497-A7F3-1F4F970702CE}" destId="{7F41FA37-4ABC-4928-8327-DF616B85D958}" srcOrd="3" destOrd="0" presId="urn:microsoft.com/office/officeart/2018/2/layout/IconLabelDescriptionList"/>
    <dgm:cxn modelId="{2EB3E891-D7B8-43DF-A50A-CC6465FC6C80}" type="presParOf" srcId="{6AF9D93A-ECD9-4497-A7F3-1F4F970702CE}" destId="{DEC0317C-EDDE-4DB6-949F-8108334E85CB}" srcOrd="4" destOrd="0" presId="urn:microsoft.com/office/officeart/2018/2/layout/IconLabelDescriptionList"/>
    <dgm:cxn modelId="{6E13E0F5-AFE0-4777-A68A-77200E6FC1F4}" type="presParOf" srcId="{D10B1CCC-63BD-400D-8E0E-CF264036E95C}" destId="{BBF9A0AA-540C-42E1-9001-8DE64810F0D9}" srcOrd="1" destOrd="0" presId="urn:microsoft.com/office/officeart/2018/2/layout/IconLabelDescriptionList"/>
    <dgm:cxn modelId="{731C1B09-CCF1-419A-A66C-240192C6E840}" type="presParOf" srcId="{D10B1CCC-63BD-400D-8E0E-CF264036E95C}" destId="{3FAB3212-7D18-4CF2-A26F-7A005BF38383}" srcOrd="2" destOrd="0" presId="urn:microsoft.com/office/officeart/2018/2/layout/IconLabelDescriptionList"/>
    <dgm:cxn modelId="{8326F3A5-9746-4CA9-BFA9-3ED9D97770E3}" type="presParOf" srcId="{3FAB3212-7D18-4CF2-A26F-7A005BF38383}" destId="{8F9F0271-E541-4D64-AE5D-9C14243B5D45}" srcOrd="0" destOrd="0" presId="urn:microsoft.com/office/officeart/2018/2/layout/IconLabelDescriptionList"/>
    <dgm:cxn modelId="{D6BC949F-6DCC-49B0-BA59-D1B65A8BE510}" type="presParOf" srcId="{3FAB3212-7D18-4CF2-A26F-7A005BF38383}" destId="{B876941D-F282-4E7C-9DD9-644D0FC91D61}" srcOrd="1" destOrd="0" presId="urn:microsoft.com/office/officeart/2018/2/layout/IconLabelDescriptionList"/>
    <dgm:cxn modelId="{2DE05844-E413-49AB-8F87-4840D8395060}" type="presParOf" srcId="{3FAB3212-7D18-4CF2-A26F-7A005BF38383}" destId="{3B2E4FF5-8385-4E55-8216-3AD3CF5CB03B}" srcOrd="2" destOrd="0" presId="urn:microsoft.com/office/officeart/2018/2/layout/IconLabelDescriptionList"/>
    <dgm:cxn modelId="{C869B3AF-BC07-4FF6-9761-346D450998A3}" type="presParOf" srcId="{3FAB3212-7D18-4CF2-A26F-7A005BF38383}" destId="{53DC9B16-0C8A-4C74-A350-5C6CE982A606}" srcOrd="3" destOrd="0" presId="urn:microsoft.com/office/officeart/2018/2/layout/IconLabelDescriptionList"/>
    <dgm:cxn modelId="{C4D587EB-F7A8-48E6-855E-02EC660B4A05}" type="presParOf" srcId="{3FAB3212-7D18-4CF2-A26F-7A005BF38383}" destId="{9A73954B-E544-4BD2-BCE2-A7C0628822FE}" srcOrd="4" destOrd="0" presId="urn:microsoft.com/office/officeart/2018/2/layout/IconLabelDescriptionList"/>
    <dgm:cxn modelId="{452E9BA0-401C-450B-8BA1-8633AC1DBFBE}" type="presParOf" srcId="{D10B1CCC-63BD-400D-8E0E-CF264036E95C}" destId="{A58D052C-B780-4C31-AC2C-FFF24A1A6871}" srcOrd="3" destOrd="0" presId="urn:microsoft.com/office/officeart/2018/2/layout/IconLabelDescriptionList"/>
    <dgm:cxn modelId="{BC7AE2A4-5C4F-49D3-A18D-241B16938A5B}" type="presParOf" srcId="{D10B1CCC-63BD-400D-8E0E-CF264036E95C}" destId="{2FAD7D19-67FE-4672-912D-4677BC14390E}" srcOrd="4" destOrd="0" presId="urn:microsoft.com/office/officeart/2018/2/layout/IconLabelDescriptionList"/>
    <dgm:cxn modelId="{FFF6DADC-2759-469C-ABFB-0C80C8BA9F49}" type="presParOf" srcId="{2FAD7D19-67FE-4672-912D-4677BC14390E}" destId="{1C355995-7287-4591-A5FD-AC4F8A22E543}" srcOrd="0" destOrd="0" presId="urn:microsoft.com/office/officeart/2018/2/layout/IconLabelDescriptionList"/>
    <dgm:cxn modelId="{D8392DC3-8D34-4136-817D-690732433409}" type="presParOf" srcId="{2FAD7D19-67FE-4672-912D-4677BC14390E}" destId="{7483831D-0097-40EA-8733-2C873F496A28}" srcOrd="1" destOrd="0" presId="urn:microsoft.com/office/officeart/2018/2/layout/IconLabelDescriptionList"/>
    <dgm:cxn modelId="{9C9DA7C0-ED0C-4CA8-977C-57D6A6947F91}" type="presParOf" srcId="{2FAD7D19-67FE-4672-912D-4677BC14390E}" destId="{837FF5EE-7B4A-430F-9D99-7DDC71BA2E5B}" srcOrd="2" destOrd="0" presId="urn:microsoft.com/office/officeart/2018/2/layout/IconLabelDescriptionList"/>
    <dgm:cxn modelId="{EB624A3E-5CD7-4E4A-8C5F-4D1446D9B3B3}" type="presParOf" srcId="{2FAD7D19-67FE-4672-912D-4677BC14390E}" destId="{4D48CDA0-87D5-4154-BB9A-D349116A990C}" srcOrd="3" destOrd="0" presId="urn:microsoft.com/office/officeart/2018/2/layout/IconLabelDescriptionList"/>
    <dgm:cxn modelId="{59A59913-B34F-4677-883C-B6F8FB9C7030}" type="presParOf" srcId="{2FAD7D19-67FE-4672-912D-4677BC14390E}" destId="{7391A543-107E-470C-A556-4A9CAAECDD9E}"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DCE677-FC3A-4095-99E5-BA0C15C0C715}">
      <dsp:nvSpPr>
        <dsp:cNvPr id="0" name=""/>
        <dsp:cNvSpPr/>
      </dsp:nvSpPr>
      <dsp:spPr>
        <a:xfrm>
          <a:off x="4714" y="104166"/>
          <a:ext cx="1807368" cy="722947"/>
        </a:xfrm>
        <a:prstGeom prst="rect">
          <a:avLst/>
        </a:prstGeom>
        <a:solidFill>
          <a:schemeClr val="accent2">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挣钱</a:t>
          </a:r>
          <a:endParaRPr lang="en-US" sz="2000" kern="1200" dirty="0">
            <a:latin typeface="楷体" panose="02010609060101010101" pitchFamily="49" charset="-122"/>
            <a:ea typeface="楷体" panose="02010609060101010101" pitchFamily="49" charset="-122"/>
          </a:endParaRPr>
        </a:p>
      </dsp:txBody>
      <dsp:txXfrm>
        <a:off x="4714" y="104166"/>
        <a:ext cx="1807368" cy="722947"/>
      </dsp:txXfrm>
    </dsp:sp>
    <dsp:sp modelId="{CC3749E6-4322-4D41-9B2E-11409B55CED3}">
      <dsp:nvSpPr>
        <dsp:cNvPr id="0" name=""/>
        <dsp:cNvSpPr/>
      </dsp:nvSpPr>
      <dsp:spPr>
        <a:xfrm>
          <a:off x="4714" y="827113"/>
          <a:ext cx="1807368" cy="2854800"/>
        </a:xfrm>
        <a:prstGeom prst="rect">
          <a:avLst/>
        </a:prstGeom>
        <a:solidFill>
          <a:schemeClr val="accent2">
            <a:tint val="40000"/>
            <a:alpha val="90000"/>
            <a:hueOff val="0"/>
            <a:satOff val="0"/>
            <a:lumOff val="0"/>
            <a:alphaOff val="0"/>
          </a:schemeClr>
        </a:solidFill>
        <a:ln w="15875" cap="flat" cmpd="sng" algn="ctr">
          <a:solidFill>
            <a:schemeClr val="accent2">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工资税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联邦收入税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州收入税</a:t>
          </a:r>
          <a:endParaRPr lang="en-US" sz="2000" kern="1200" dirty="0">
            <a:latin typeface="楷体" panose="02010609060101010101" pitchFamily="49" charset="-122"/>
            <a:ea typeface="楷体" panose="02010609060101010101" pitchFamily="49" charset="-122"/>
          </a:endParaRPr>
        </a:p>
      </dsp:txBody>
      <dsp:txXfrm>
        <a:off x="4714" y="827113"/>
        <a:ext cx="1807368" cy="2854800"/>
      </dsp:txXfrm>
    </dsp:sp>
    <dsp:sp modelId="{B333E90A-FEFC-4EA3-B9CA-27679C9B08B4}">
      <dsp:nvSpPr>
        <dsp:cNvPr id="0" name=""/>
        <dsp:cNvSpPr/>
      </dsp:nvSpPr>
      <dsp:spPr>
        <a:xfrm>
          <a:off x="2065115" y="104166"/>
          <a:ext cx="1807368" cy="722947"/>
        </a:xfrm>
        <a:prstGeom prst="rect">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花钱</a:t>
          </a:r>
          <a:endParaRPr lang="en-US" sz="2000" kern="1200" dirty="0">
            <a:latin typeface="楷体" panose="02010609060101010101" pitchFamily="49" charset="-122"/>
            <a:ea typeface="楷体" panose="02010609060101010101" pitchFamily="49" charset="-122"/>
          </a:endParaRPr>
        </a:p>
      </dsp:txBody>
      <dsp:txXfrm>
        <a:off x="2065115" y="104166"/>
        <a:ext cx="1807368" cy="722947"/>
      </dsp:txXfrm>
    </dsp:sp>
    <dsp:sp modelId="{75EB0215-2D7E-4C88-91D9-7E66447CFA0A}">
      <dsp:nvSpPr>
        <dsp:cNvPr id="0" name=""/>
        <dsp:cNvSpPr/>
      </dsp:nvSpPr>
      <dsp:spPr>
        <a:xfrm>
          <a:off x="2065115" y="827113"/>
          <a:ext cx="1807368" cy="2854800"/>
        </a:xfrm>
        <a:prstGeom prst="rect">
          <a:avLst/>
        </a:prstGeom>
        <a:solidFill>
          <a:schemeClr val="accent3">
            <a:tint val="40000"/>
            <a:alpha val="90000"/>
            <a:hueOff val="0"/>
            <a:satOff val="0"/>
            <a:lumOff val="0"/>
            <a:alphaOff val="0"/>
          </a:schemeClr>
        </a:solidFill>
        <a:ln w="15875" cap="flat" cmpd="sng"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销售税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消费税</a:t>
          </a:r>
          <a:endParaRPr lang="en-US" sz="2000" kern="1200" dirty="0">
            <a:latin typeface="楷体" panose="02010609060101010101" pitchFamily="49" charset="-122"/>
            <a:ea typeface="楷体" panose="02010609060101010101" pitchFamily="49" charset="-122"/>
          </a:endParaRPr>
        </a:p>
      </dsp:txBody>
      <dsp:txXfrm>
        <a:off x="2065115" y="827113"/>
        <a:ext cx="1807368" cy="2854800"/>
      </dsp:txXfrm>
    </dsp:sp>
    <dsp:sp modelId="{D87CF61C-A2EC-410F-8275-972B05366538}">
      <dsp:nvSpPr>
        <dsp:cNvPr id="0" name=""/>
        <dsp:cNvSpPr/>
      </dsp:nvSpPr>
      <dsp:spPr>
        <a:xfrm>
          <a:off x="4125515" y="104166"/>
          <a:ext cx="1807368" cy="722947"/>
        </a:xfrm>
        <a:prstGeom prst="rect">
          <a:avLst/>
        </a:prstGeom>
        <a:solidFill>
          <a:schemeClr val="accent4">
            <a:hueOff val="0"/>
            <a:satOff val="0"/>
            <a:lumOff val="0"/>
            <a:alphaOff val="0"/>
          </a:schemeClr>
        </a:solidFill>
        <a:ln w="15875"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投资</a:t>
          </a:r>
          <a:endParaRPr lang="en-US" sz="2000" kern="1200" dirty="0">
            <a:latin typeface="楷体" panose="02010609060101010101" pitchFamily="49" charset="-122"/>
            <a:ea typeface="楷体" panose="02010609060101010101" pitchFamily="49" charset="-122"/>
          </a:endParaRPr>
        </a:p>
      </dsp:txBody>
      <dsp:txXfrm>
        <a:off x="4125515" y="104166"/>
        <a:ext cx="1807368" cy="722947"/>
      </dsp:txXfrm>
    </dsp:sp>
    <dsp:sp modelId="{D1A460D2-916E-4439-BBD2-E7567AEB4E82}">
      <dsp:nvSpPr>
        <dsp:cNvPr id="0" name=""/>
        <dsp:cNvSpPr/>
      </dsp:nvSpPr>
      <dsp:spPr>
        <a:xfrm>
          <a:off x="4125515" y="827113"/>
          <a:ext cx="1807368" cy="2854800"/>
        </a:xfrm>
        <a:prstGeom prst="rect">
          <a:avLst/>
        </a:prstGeom>
        <a:solidFill>
          <a:schemeClr val="accent4">
            <a:tint val="40000"/>
            <a:alpha val="90000"/>
            <a:hueOff val="0"/>
            <a:satOff val="0"/>
            <a:lumOff val="0"/>
            <a:alphaOff val="0"/>
          </a:schemeClr>
        </a:solidFill>
        <a:ln w="15875"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资本利得税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分红、利息税</a:t>
          </a:r>
          <a:endParaRPr lang="en-US" sz="2000" kern="1200" dirty="0">
            <a:latin typeface="楷体" panose="02010609060101010101" pitchFamily="49" charset="-122"/>
            <a:ea typeface="楷体" panose="02010609060101010101" pitchFamily="49" charset="-122"/>
          </a:endParaRPr>
        </a:p>
      </dsp:txBody>
      <dsp:txXfrm>
        <a:off x="4125515" y="827113"/>
        <a:ext cx="1807368" cy="2854800"/>
      </dsp:txXfrm>
    </dsp:sp>
    <dsp:sp modelId="{E0E6E1F5-6D70-4546-8901-C760CA02BD46}">
      <dsp:nvSpPr>
        <dsp:cNvPr id="0" name=""/>
        <dsp:cNvSpPr/>
      </dsp:nvSpPr>
      <dsp:spPr>
        <a:xfrm>
          <a:off x="6185916" y="104166"/>
          <a:ext cx="1807368" cy="722947"/>
        </a:xfrm>
        <a:prstGeom prst="rect">
          <a:avLst/>
        </a:prstGeom>
        <a:solidFill>
          <a:schemeClr val="accent5">
            <a:hueOff val="0"/>
            <a:satOff val="0"/>
            <a:lumOff val="0"/>
            <a:alphaOff val="0"/>
          </a:schemeClr>
        </a:solidFill>
        <a:ln w="15875"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买房</a:t>
          </a:r>
          <a:endParaRPr lang="en-US" sz="2000" kern="1200" dirty="0">
            <a:latin typeface="楷体" panose="02010609060101010101" pitchFamily="49" charset="-122"/>
            <a:ea typeface="楷体" panose="02010609060101010101" pitchFamily="49" charset="-122"/>
          </a:endParaRPr>
        </a:p>
      </dsp:txBody>
      <dsp:txXfrm>
        <a:off x="6185916" y="104166"/>
        <a:ext cx="1807368" cy="722947"/>
      </dsp:txXfrm>
    </dsp:sp>
    <dsp:sp modelId="{362DCFD9-6A79-4407-AFB6-C1420465AC13}">
      <dsp:nvSpPr>
        <dsp:cNvPr id="0" name=""/>
        <dsp:cNvSpPr/>
      </dsp:nvSpPr>
      <dsp:spPr>
        <a:xfrm>
          <a:off x="6185916" y="827113"/>
          <a:ext cx="1807368" cy="2854800"/>
        </a:xfrm>
        <a:prstGeom prst="rect">
          <a:avLst/>
        </a:prstGeom>
        <a:solidFill>
          <a:schemeClr val="accent5">
            <a:tint val="40000"/>
            <a:alpha val="90000"/>
            <a:hueOff val="0"/>
            <a:satOff val="0"/>
            <a:lumOff val="0"/>
            <a:alphaOff val="0"/>
          </a:schemeClr>
        </a:solidFill>
        <a:ln w="15875"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房产税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资本利得税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折旧税</a:t>
          </a:r>
          <a:endParaRPr lang="en-US" sz="2000" kern="1200" dirty="0">
            <a:latin typeface="楷体" panose="02010609060101010101" pitchFamily="49" charset="-122"/>
            <a:ea typeface="楷体" panose="02010609060101010101" pitchFamily="49" charset="-122"/>
          </a:endParaRPr>
        </a:p>
      </dsp:txBody>
      <dsp:txXfrm>
        <a:off x="6185916" y="827113"/>
        <a:ext cx="1807368" cy="2854800"/>
      </dsp:txXfrm>
    </dsp:sp>
    <dsp:sp modelId="{2048B904-B315-4054-AABB-8D0572094031}">
      <dsp:nvSpPr>
        <dsp:cNvPr id="0" name=""/>
        <dsp:cNvSpPr/>
      </dsp:nvSpPr>
      <dsp:spPr>
        <a:xfrm>
          <a:off x="8246316" y="104166"/>
          <a:ext cx="1807368" cy="722947"/>
        </a:xfrm>
        <a:prstGeom prst="rect">
          <a:avLst/>
        </a:prstGeom>
        <a:solidFill>
          <a:schemeClr val="accent6">
            <a:hueOff val="0"/>
            <a:satOff val="0"/>
            <a:lumOff val="0"/>
            <a:alphaOff val="0"/>
          </a:schemeClr>
        </a:solidFill>
        <a:ln w="15875"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81280" rIns="142240" bIns="81280" numCol="1" spcCol="1270" anchor="ctr" anchorCtr="0">
          <a:noAutofit/>
        </a:bodyPr>
        <a:lstStyle/>
        <a:p>
          <a:pPr marL="0" lvl="0" indent="0" algn="ctr" defTabSz="889000">
            <a:lnSpc>
              <a:spcPct val="90000"/>
            </a:lnSpc>
            <a:spcBef>
              <a:spcPct val="0"/>
            </a:spcBef>
            <a:spcAft>
              <a:spcPct val="35000"/>
            </a:spcAft>
            <a:buNone/>
          </a:pPr>
          <a:r>
            <a:rPr lang="zh-CN" altLang="en-US" sz="2000" kern="1200" dirty="0">
              <a:latin typeface="楷体" panose="02010609060101010101" pitchFamily="49" charset="-122"/>
              <a:ea typeface="楷体" panose="02010609060101010101" pitchFamily="49" charset="-122"/>
            </a:rPr>
            <a:t>资产传承</a:t>
          </a:r>
          <a:endParaRPr lang="en-US" sz="2000" kern="1200" dirty="0">
            <a:latin typeface="楷体" panose="02010609060101010101" pitchFamily="49" charset="-122"/>
            <a:ea typeface="楷体" panose="02010609060101010101" pitchFamily="49" charset="-122"/>
          </a:endParaRPr>
        </a:p>
      </dsp:txBody>
      <dsp:txXfrm>
        <a:off x="8246316" y="104166"/>
        <a:ext cx="1807368" cy="722947"/>
      </dsp:txXfrm>
    </dsp:sp>
    <dsp:sp modelId="{07238728-C566-4E5C-AAC8-1499A7C0024C}">
      <dsp:nvSpPr>
        <dsp:cNvPr id="0" name=""/>
        <dsp:cNvSpPr/>
      </dsp:nvSpPr>
      <dsp:spPr>
        <a:xfrm>
          <a:off x="8246316" y="827113"/>
          <a:ext cx="1807368" cy="2854800"/>
        </a:xfrm>
        <a:prstGeom prst="rect">
          <a:avLst/>
        </a:prstGeom>
        <a:solidFill>
          <a:schemeClr val="accent6">
            <a:tint val="40000"/>
            <a:alpha val="90000"/>
            <a:hueOff val="0"/>
            <a:satOff val="0"/>
            <a:lumOff val="0"/>
            <a:alphaOff val="0"/>
          </a:schemeClr>
        </a:solidFill>
        <a:ln w="15875" cap="flat" cmpd="sng" algn="ctr">
          <a:solidFill>
            <a:schemeClr val="accent6">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赠与税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遗产税</a:t>
          </a:r>
          <a:endParaRPr lang="en-US" sz="2000" kern="1200" dirty="0">
            <a:latin typeface="楷体" panose="02010609060101010101" pitchFamily="49" charset="-122"/>
            <a:ea typeface="楷体" panose="02010609060101010101" pitchFamily="49" charset="-122"/>
          </a:endParaRPr>
        </a:p>
        <a:p>
          <a:pPr marL="228600" lvl="1" indent="-228600" algn="l" defTabSz="889000">
            <a:lnSpc>
              <a:spcPct val="90000"/>
            </a:lnSpc>
            <a:spcBef>
              <a:spcPct val="0"/>
            </a:spcBef>
            <a:spcAft>
              <a:spcPct val="15000"/>
            </a:spcAft>
            <a:buChar char="•"/>
          </a:pPr>
          <a:r>
            <a:rPr lang="zh-CN" altLang="en-US" sz="2000" kern="1200" dirty="0">
              <a:latin typeface="楷体" panose="02010609060101010101" pitchFamily="49" charset="-122"/>
              <a:ea typeface="楷体" panose="02010609060101010101" pitchFamily="49" charset="-122"/>
            </a:rPr>
            <a:t>继承税</a:t>
          </a:r>
          <a:endParaRPr lang="en-US" sz="2000" kern="1200" dirty="0">
            <a:latin typeface="楷体" panose="02010609060101010101" pitchFamily="49" charset="-122"/>
            <a:ea typeface="楷体" panose="02010609060101010101" pitchFamily="49" charset="-122"/>
          </a:endParaRPr>
        </a:p>
      </dsp:txBody>
      <dsp:txXfrm>
        <a:off x="8246316" y="827113"/>
        <a:ext cx="1807368" cy="28548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428DB3C-7D2E-47B5-ABA5-B08B4605BF62}">
      <dsp:nvSpPr>
        <dsp:cNvPr id="0" name=""/>
        <dsp:cNvSpPr/>
      </dsp:nvSpPr>
      <dsp:spPr>
        <a:xfrm>
          <a:off x="322034" y="341926"/>
          <a:ext cx="2661181" cy="2661181"/>
        </a:xfrm>
        <a:prstGeom prst="pie">
          <a:avLst>
            <a:gd name="adj1" fmla="val 16200000"/>
            <a:gd name="adj2" fmla="val 180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总收入</a:t>
          </a:r>
          <a:endParaRPr lang="en-US" sz="2500" kern="1200" dirty="0"/>
        </a:p>
      </dsp:txBody>
      <dsp:txXfrm>
        <a:off x="1768893" y="832978"/>
        <a:ext cx="902900" cy="887060"/>
      </dsp:txXfrm>
    </dsp:sp>
    <dsp:sp modelId="{5609176D-49AC-46D0-B53F-7615E519E648}">
      <dsp:nvSpPr>
        <dsp:cNvPr id="0" name=""/>
        <dsp:cNvSpPr/>
      </dsp:nvSpPr>
      <dsp:spPr>
        <a:xfrm>
          <a:off x="184857" y="421128"/>
          <a:ext cx="2661181" cy="2661181"/>
        </a:xfrm>
        <a:prstGeom prst="pie">
          <a:avLst>
            <a:gd name="adj1" fmla="val 1800000"/>
            <a:gd name="adj2" fmla="val 9000000"/>
          </a:avLst>
        </a:prstGeom>
        <a:solidFill>
          <a:schemeClr val="accent3">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报税身份</a:t>
          </a:r>
          <a:endParaRPr lang="en-US" sz="2500" kern="1200" dirty="0"/>
        </a:p>
      </dsp:txBody>
      <dsp:txXfrm>
        <a:off x="913513" y="2100207"/>
        <a:ext cx="1203867" cy="823698"/>
      </dsp:txXfrm>
    </dsp:sp>
    <dsp:sp modelId="{042FA9B2-613D-4DE7-80A0-6696AC837EDA}">
      <dsp:nvSpPr>
        <dsp:cNvPr id="0" name=""/>
        <dsp:cNvSpPr/>
      </dsp:nvSpPr>
      <dsp:spPr>
        <a:xfrm>
          <a:off x="184857" y="421128"/>
          <a:ext cx="2661181" cy="2661181"/>
        </a:xfrm>
        <a:prstGeom prst="pie">
          <a:avLst>
            <a:gd name="adj1" fmla="val 9000000"/>
            <a:gd name="adj2" fmla="val 16200000"/>
          </a:avLst>
        </a:prstGeom>
        <a:solidFill>
          <a:schemeClr val="accent4">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zh-CN" altLang="en-US" sz="2500" kern="1200" dirty="0"/>
            <a:t>年龄</a:t>
          </a:r>
          <a:endParaRPr lang="en-US" sz="2500" kern="1200" dirty="0"/>
        </a:p>
      </dsp:txBody>
      <dsp:txXfrm>
        <a:off x="469983" y="943860"/>
        <a:ext cx="902900" cy="88706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9AEBAF-73BB-4CBD-86B3-84943998A30F}">
      <dsp:nvSpPr>
        <dsp:cNvPr id="0" name=""/>
        <dsp:cNvSpPr/>
      </dsp:nvSpPr>
      <dsp:spPr>
        <a:xfrm>
          <a:off x="6982" y="547465"/>
          <a:ext cx="1081263" cy="10812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685B124-9DEF-4CA2-B686-E6EE3FE3B057}">
      <dsp:nvSpPr>
        <dsp:cNvPr id="0" name=""/>
        <dsp:cNvSpPr/>
      </dsp:nvSpPr>
      <dsp:spPr>
        <a:xfrm>
          <a:off x="6982" y="1711896"/>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zh-CN" sz="2400" kern="1200"/>
            <a:t>拥有长期的报税记录</a:t>
          </a:r>
          <a:endParaRPr lang="en-US" sz="2400" kern="1200"/>
        </a:p>
      </dsp:txBody>
      <dsp:txXfrm>
        <a:off x="6982" y="1711896"/>
        <a:ext cx="3089323" cy="463398"/>
      </dsp:txXfrm>
    </dsp:sp>
    <dsp:sp modelId="{DEC0317C-EDDE-4DB6-949F-8108334E85CB}">
      <dsp:nvSpPr>
        <dsp:cNvPr id="0" name=""/>
        <dsp:cNvSpPr/>
      </dsp:nvSpPr>
      <dsp:spPr>
        <a:xfrm>
          <a:off x="6982" y="2213977"/>
          <a:ext cx="3089323" cy="26762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pPr>
          <a:r>
            <a:rPr lang="zh-CN" sz="1700" kern="1200"/>
            <a:t>买车、买房、申请学校。。。</a:t>
          </a:r>
          <a:endParaRPr lang="en-US" sz="1700" kern="1200"/>
        </a:p>
      </dsp:txBody>
      <dsp:txXfrm>
        <a:off x="6982" y="2213977"/>
        <a:ext cx="3089323" cy="267623"/>
      </dsp:txXfrm>
    </dsp:sp>
    <dsp:sp modelId="{8F9F0271-E541-4D64-AE5D-9C14243B5D45}">
      <dsp:nvSpPr>
        <dsp:cNvPr id="0" name=""/>
        <dsp:cNvSpPr/>
      </dsp:nvSpPr>
      <dsp:spPr>
        <a:xfrm>
          <a:off x="3636938" y="547465"/>
          <a:ext cx="1081263" cy="10812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B2E4FF5-8385-4E55-8216-3AD3CF5CB03B}">
      <dsp:nvSpPr>
        <dsp:cNvPr id="0" name=""/>
        <dsp:cNvSpPr/>
      </dsp:nvSpPr>
      <dsp:spPr>
        <a:xfrm>
          <a:off x="3636938" y="1711896"/>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zh-CN" sz="2400" kern="1200"/>
            <a:t>拿到退税和减免</a:t>
          </a:r>
          <a:endParaRPr lang="en-US" sz="2400" kern="1200"/>
        </a:p>
      </dsp:txBody>
      <dsp:txXfrm>
        <a:off x="3636938" y="1711896"/>
        <a:ext cx="3089323" cy="463398"/>
      </dsp:txXfrm>
    </dsp:sp>
    <dsp:sp modelId="{9A73954B-E544-4BD2-BCE2-A7C0628822FE}">
      <dsp:nvSpPr>
        <dsp:cNvPr id="0" name=""/>
        <dsp:cNvSpPr/>
      </dsp:nvSpPr>
      <dsp:spPr>
        <a:xfrm>
          <a:off x="3636938" y="2213977"/>
          <a:ext cx="3089323" cy="267623"/>
        </a:xfrm>
        <a:prstGeom prst="rect">
          <a:avLst/>
        </a:prstGeom>
        <a:noFill/>
        <a:ln>
          <a:noFill/>
        </a:ln>
        <a:effectLst/>
      </dsp:spPr>
      <dsp:style>
        <a:lnRef idx="0">
          <a:scrgbClr r="0" g="0" b="0"/>
        </a:lnRef>
        <a:fillRef idx="0">
          <a:scrgbClr r="0" g="0" b="0"/>
        </a:fillRef>
        <a:effectRef idx="0">
          <a:scrgbClr r="0" g="0" b="0"/>
        </a:effectRef>
        <a:fontRef idx="minor"/>
      </dsp:style>
    </dsp:sp>
    <dsp:sp modelId="{1C355995-7287-4591-A5FD-AC4F8A22E543}">
      <dsp:nvSpPr>
        <dsp:cNvPr id="0" name=""/>
        <dsp:cNvSpPr/>
      </dsp:nvSpPr>
      <dsp:spPr>
        <a:xfrm>
          <a:off x="7266893" y="547465"/>
          <a:ext cx="1081263" cy="10812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37FF5EE-7B4A-430F-9D99-7DDC71BA2E5B}">
      <dsp:nvSpPr>
        <dsp:cNvPr id="0" name=""/>
        <dsp:cNvSpPr/>
      </dsp:nvSpPr>
      <dsp:spPr>
        <a:xfrm>
          <a:off x="7266893" y="1711896"/>
          <a:ext cx="3089323" cy="46339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066800">
            <a:lnSpc>
              <a:spcPct val="90000"/>
            </a:lnSpc>
            <a:spcBef>
              <a:spcPct val="0"/>
            </a:spcBef>
            <a:spcAft>
              <a:spcPct val="35000"/>
            </a:spcAft>
            <a:buNone/>
            <a:defRPr b="1"/>
          </a:pPr>
          <a:r>
            <a:rPr lang="zh-CN" sz="2400" kern="1200" dirty="0"/>
            <a:t>利于预计明年的预缴税</a:t>
          </a:r>
          <a:endParaRPr lang="en-US" sz="2400" kern="1200" dirty="0"/>
        </a:p>
      </dsp:txBody>
      <dsp:txXfrm>
        <a:off x="7266893" y="1711896"/>
        <a:ext cx="3089323" cy="463398"/>
      </dsp:txXfrm>
    </dsp:sp>
    <dsp:sp modelId="{7391A543-107E-470C-A556-4A9CAAECDD9E}">
      <dsp:nvSpPr>
        <dsp:cNvPr id="0" name=""/>
        <dsp:cNvSpPr/>
      </dsp:nvSpPr>
      <dsp:spPr>
        <a:xfrm>
          <a:off x="7266893" y="2213977"/>
          <a:ext cx="3089323" cy="267623"/>
        </a:xfrm>
        <a:prstGeom prst="rect">
          <a:avLst/>
        </a:prstGeom>
        <a:noFill/>
        <a:ln>
          <a:noFill/>
        </a:ln>
        <a:effectLst/>
      </dsp:spPr>
      <dsp:style>
        <a:lnRef idx="0">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Droplets-HD-Title-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184DA70-C731-4C70-880D-CCD4705E623C}"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774146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6877223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26444027"/>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632980989"/>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8981549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7389717"/>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6" name="Picture 15"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62D6E202-B606-4609-B914-27C9371A1F6D}"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25388932"/>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08644416"/>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dirty="0"/>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06602986"/>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D2E57-028A-188C-FFA1-5F05BEF1E13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7671888-AADD-7DF9-36CB-3C3A994276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81D4F59-EDF4-E421-7E33-0EB3CBDE94E0}"/>
              </a:ext>
            </a:extLst>
          </p:cNvPr>
          <p:cNvSpPr>
            <a:spLocks noGrp="1"/>
          </p:cNvSpPr>
          <p:nvPr>
            <p:ph type="dt" sz="half" idx="10"/>
          </p:nvPr>
        </p:nvSpPr>
        <p:spPr/>
        <p:txBody>
          <a:bodyPr/>
          <a:lstStyle/>
          <a:p>
            <a:fld id="{BFCA96F0-8532-4DB1-A115-A5A95256843A}" type="datetimeFigureOut">
              <a:rPr lang="en-US" smtClean="0"/>
              <a:t>6/10/2024</a:t>
            </a:fld>
            <a:endParaRPr lang="en-US"/>
          </a:p>
        </p:txBody>
      </p:sp>
      <p:sp>
        <p:nvSpPr>
          <p:cNvPr id="5" name="Footer Placeholder 4">
            <a:extLst>
              <a:ext uri="{FF2B5EF4-FFF2-40B4-BE49-F238E27FC236}">
                <a16:creationId xmlns:a16="http://schemas.microsoft.com/office/drawing/2014/main" id="{A2D924AD-643A-1CF9-9315-86F33670138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836C9-B1B9-FAB9-238B-3B44B44E301D}"/>
              </a:ext>
            </a:extLst>
          </p:cNvPr>
          <p:cNvSpPr>
            <a:spLocks noGrp="1"/>
          </p:cNvSpPr>
          <p:nvPr>
            <p:ph type="sldNum" sz="quarter" idx="12"/>
          </p:nvPr>
        </p:nvSpPr>
        <p:spPr/>
        <p:txBody>
          <a:bodyPr/>
          <a:lstStyle/>
          <a:p>
            <a:fld id="{84B1C196-E72C-4E6F-98D8-04B079EBF10C}" type="slidenum">
              <a:rPr lang="en-US" smtClean="0"/>
              <a:t>‹#›</a:t>
            </a:fld>
            <a:endParaRPr lang="en-US"/>
          </a:p>
        </p:txBody>
      </p:sp>
    </p:spTree>
    <p:extLst>
      <p:ext uri="{BB962C8B-B14F-4D97-AF65-F5344CB8AC3E}">
        <p14:creationId xmlns:p14="http://schemas.microsoft.com/office/powerpoint/2010/main" val="6594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1_Picture with Content">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274C8CE4-6594-4434-AA7B-C5DDAFBE02A0}" type="datetime1">
              <a:rPr lang="en-US" smtClean="0"/>
              <a:t>6/10/2024</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lvl1pPr>
          </a:lstStyle>
          <a:p>
            <a:r>
              <a:rPr lang="en-US"/>
              <a:t>Education Planning</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a:p>
        </p:txBody>
      </p:sp>
      <p:sp>
        <p:nvSpPr>
          <p:cNvPr id="12" name="Picture Placeholder 5">
            <a:extLst>
              <a:ext uri="{FF2B5EF4-FFF2-40B4-BE49-F238E27FC236}">
                <a16:creationId xmlns:a16="http://schemas.microsoft.com/office/drawing/2014/main" id="{7BF857FE-9EDF-40AC-A282-858EC0C2C6A7}"/>
              </a:ext>
            </a:extLst>
          </p:cNvPr>
          <p:cNvSpPr>
            <a:spLocks noGrp="1"/>
          </p:cNvSpPr>
          <p:nvPr>
            <p:ph type="pic" sz="quarter" idx="13"/>
          </p:nvPr>
        </p:nvSpPr>
        <p:spPr>
          <a:xfrm>
            <a:off x="0" y="0"/>
            <a:ext cx="12192000" cy="6408000"/>
          </a:xfrm>
        </p:spPr>
        <p:txBody>
          <a:bodyPr anchor="ctr" anchorCtr="0">
            <a:normAutofit/>
          </a:bodyPr>
          <a:lstStyle>
            <a:lvl1pPr algn="ctr">
              <a:defRPr sz="1600"/>
            </a:lvl1pPr>
          </a:lstStyle>
          <a:p>
            <a:r>
              <a:rPr lang="en-US"/>
              <a:t>Click icon to add picture</a:t>
            </a:r>
            <a:endParaRPr lang="ru-RU"/>
          </a:p>
        </p:txBody>
      </p:sp>
      <p:sp>
        <p:nvSpPr>
          <p:cNvPr id="13" name="Title 7">
            <a:extLst>
              <a:ext uri="{FF2B5EF4-FFF2-40B4-BE49-F238E27FC236}">
                <a16:creationId xmlns:a16="http://schemas.microsoft.com/office/drawing/2014/main" id="{8BBD3378-DD0B-4070-88AA-07DEEA1B7A80}"/>
              </a:ext>
            </a:extLst>
          </p:cNvPr>
          <p:cNvSpPr>
            <a:spLocks noGrp="1"/>
          </p:cNvSpPr>
          <p:nvPr>
            <p:ph type="title"/>
          </p:nvPr>
        </p:nvSpPr>
        <p:spPr>
          <a:xfrm>
            <a:off x="0" y="0"/>
            <a:ext cx="12192000" cy="1296537"/>
          </a:xfrm>
          <a:solidFill>
            <a:schemeClr val="accent1">
              <a:lumMod val="40000"/>
              <a:lumOff val="60000"/>
              <a:alpha val="50000"/>
            </a:schemeClr>
          </a:solidFill>
        </p:spPr>
        <p:txBody>
          <a:bodyPr lIns="684000" tIns="108000" anchor="ctr" anchorCtr="0">
            <a:normAutofit/>
          </a:bodyPr>
          <a:lstStyle>
            <a:lvl1pPr>
              <a:defRPr sz="3600"/>
            </a:lvl1pPr>
          </a:lstStyle>
          <a:p>
            <a:r>
              <a:rPr lang="en-US"/>
              <a:t>Click to edit Master title style</a:t>
            </a:r>
          </a:p>
        </p:txBody>
      </p:sp>
      <p:sp>
        <p:nvSpPr>
          <p:cNvPr id="14" name="Content Placeholder 2">
            <a:extLst>
              <a:ext uri="{FF2B5EF4-FFF2-40B4-BE49-F238E27FC236}">
                <a16:creationId xmlns:a16="http://schemas.microsoft.com/office/drawing/2014/main" id="{B8349DBD-05C9-497A-BAB7-08CE307FB98A}"/>
              </a:ext>
            </a:extLst>
          </p:cNvPr>
          <p:cNvSpPr>
            <a:spLocks noGrp="1"/>
          </p:cNvSpPr>
          <p:nvPr>
            <p:ph sz="half" idx="1"/>
          </p:nvPr>
        </p:nvSpPr>
        <p:spPr>
          <a:xfrm>
            <a:off x="747981" y="1812759"/>
            <a:ext cx="10905457" cy="408841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16" name="Straight Connector 15">
            <a:extLst>
              <a:ext uri="{FF2B5EF4-FFF2-40B4-BE49-F238E27FC236}">
                <a16:creationId xmlns:a16="http://schemas.microsoft.com/office/drawing/2014/main" id="{8B0AF26B-41C3-4BBB-A8E9-8EAB965C6D7A}"/>
              </a:ext>
            </a:extLst>
          </p:cNvPr>
          <p:cNvCxnSpPr/>
          <p:nvPr userDrawn="1"/>
        </p:nvCxnSpPr>
        <p:spPr>
          <a:xfrm>
            <a:off x="-600" y="1283417"/>
            <a:ext cx="121932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8798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 name="Picture 2"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2D6E202-B606-4609-B914-27C9371A1F6D}"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1140029"/>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dirty="0"/>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669AF7-7BEB-44E4-9852-375E34362B5B}" type="datetime1">
              <a:rPr lang="en-US" smtClean="0"/>
              <a:t>6/10/2024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71396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90659463"/>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5" name="Picture 14"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D6E202-B606-4609-B914-27C9371A1F6D}" type="datetime1">
              <a:rPr lang="en-US" smtClean="0"/>
              <a:t>6/10/2024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49613244"/>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8" name="Picture 7"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775B394-D9F9-4F0C-B15D-605F45CB9E9F}" type="datetime1">
              <a:rPr lang="en-US" smtClean="0"/>
              <a:t>6/10/2024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637604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7" name="Picture 6"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39667345-2558-425A-8533-9BFDBCE15005}" type="datetime1">
              <a:rPr lang="en-US" smtClean="0"/>
              <a:t>6/10/2024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640634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11" name="Picture 10"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dirty="0"/>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2D6E202-B606-4609-B914-27C9371A1F6D}" type="datetime1">
              <a:rPr lang="en-US" smtClean="0"/>
              <a:t>6/10/2024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052315944"/>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0" name="Picture 9" descr="Droplets-HD-Content-R1d.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907D986-8816-4272-A432-0437A28A9828}" type="datetime1">
              <a:rPr lang="en-US" smtClean="0"/>
              <a:t>6/10/2024</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140143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pic>
        <p:nvPicPr>
          <p:cNvPr id="1026" name="Picture 2" descr="\\DROBO-FS\QuickDrops\JB\PPTX NG\Droplets\LightingOverlay.png"/>
          <p:cNvPicPr>
            <a:picLocks noChangeAspect="1" noChangeArrowheads="1"/>
          </p:cNvPicPr>
          <p:nvPr/>
        </p:nvPicPr>
        <p:blipFill>
          <a:blip r:embed="rId21">
            <a:alphaModFix/>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lvl1pPr algn="r">
              <a:defRPr sz="1000">
                <a:solidFill>
                  <a:schemeClr val="tx1"/>
                </a:solidFill>
              </a:defRPr>
            </a:lvl1pPr>
          </a:lstStyle>
          <a:p>
            <a:fld id="{62D6E202-B606-4609-B914-27C9371A1F6D}" type="datetime1">
              <a:rPr lang="en-US" smtClean="0"/>
              <a:t>6/10/2024</a:t>
            </a:fld>
            <a:endParaRPr lang="en-US" dirty="0"/>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lvl1pPr algn="r">
              <a:defRPr sz="1000">
                <a:solidFill>
                  <a:schemeClr val="tx1"/>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095355947"/>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 id="2147483930" r:id="rId12"/>
    <p:sldLayoutId id="2147483931" r:id="rId13"/>
    <p:sldLayoutId id="2147483932" r:id="rId14"/>
    <p:sldLayoutId id="2147483933" r:id="rId15"/>
    <p:sldLayoutId id="2147483934" r:id="rId16"/>
    <p:sldLayoutId id="2147483935" r:id="rId17"/>
    <p:sldLayoutId id="2147483936" r:id="rId18"/>
    <p:sldLayoutId id="2147483937" r:id="rId19"/>
  </p:sldLayoutIdLst>
  <p:hf sldNum="0" hdr="0" ftr="0" dt="0"/>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5.png"/><Relationship Id="rId1" Type="http://schemas.openxmlformats.org/officeDocument/2006/relationships/slideLayout" Target="../slideLayouts/slideLayout18.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g"/><Relationship Id="rId2" Type="http://schemas.openxmlformats.org/officeDocument/2006/relationships/diagramData" Target="../diagrams/data1.xml"/><Relationship Id="rId1" Type="http://schemas.openxmlformats.org/officeDocument/2006/relationships/slideLayout" Target="../slideLayouts/slideLayout18.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5.png"/><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51BF6C-46A0-7A63-2B0B-F85C0CE61B84}"/>
              </a:ext>
            </a:extLst>
          </p:cNvPr>
          <p:cNvSpPr>
            <a:spLocks noGrp="1"/>
          </p:cNvSpPr>
          <p:nvPr>
            <p:ph type="ctrTitle"/>
          </p:nvPr>
        </p:nvSpPr>
        <p:spPr>
          <a:xfrm>
            <a:off x="965201" y="772731"/>
            <a:ext cx="6255026" cy="5054008"/>
          </a:xfrm>
        </p:spPr>
        <p:txBody>
          <a:bodyPr anchor="ctr">
            <a:normAutofit/>
          </a:bodyPr>
          <a:lstStyle/>
          <a:p>
            <a:pPr algn="r"/>
            <a:r>
              <a:rPr lang="zh-CN" altLang="en-US" dirty="0">
                <a:latin typeface="楷体" panose="02010609060101010101" pitchFamily="49" charset="-122"/>
                <a:ea typeface="楷体" panose="02010609060101010101" pitchFamily="49" charset="-122"/>
              </a:rPr>
              <a:t>美国税法体系</a:t>
            </a:r>
            <a:br>
              <a:rPr lang="en-US" altLang="zh-CN" dirty="0">
                <a:latin typeface="楷体" panose="02010609060101010101" pitchFamily="49" charset="-122"/>
                <a:ea typeface="楷体" panose="02010609060101010101" pitchFamily="49" charset="-122"/>
              </a:rPr>
            </a:br>
            <a:r>
              <a:rPr lang="zh-CN" altLang="en-US" dirty="0">
                <a:latin typeface="楷体" panose="02010609060101010101" pitchFamily="49" charset="-122"/>
                <a:ea typeface="楷体" panose="02010609060101010101" pitchFamily="49" charset="-122"/>
              </a:rPr>
              <a:t>与税的基本概念</a:t>
            </a:r>
            <a:endParaRPr lang="en-US" dirty="0">
              <a:latin typeface="楷体" panose="02010609060101010101" pitchFamily="49" charset="-122"/>
              <a:ea typeface="楷体" panose="02010609060101010101" pitchFamily="49" charset="-122"/>
            </a:endParaRPr>
          </a:p>
        </p:txBody>
      </p:sp>
      <p:sp>
        <p:nvSpPr>
          <p:cNvPr id="3" name="Subtitle 2">
            <a:extLst>
              <a:ext uri="{FF2B5EF4-FFF2-40B4-BE49-F238E27FC236}">
                <a16:creationId xmlns:a16="http://schemas.microsoft.com/office/drawing/2014/main" id="{BF758FD3-10DE-E4CE-C4FD-36D71C6F3E76}"/>
              </a:ext>
            </a:extLst>
          </p:cNvPr>
          <p:cNvSpPr>
            <a:spLocks noGrp="1"/>
          </p:cNvSpPr>
          <p:nvPr>
            <p:ph type="subTitle" idx="1"/>
          </p:nvPr>
        </p:nvSpPr>
        <p:spPr>
          <a:xfrm>
            <a:off x="7870995" y="772731"/>
            <a:ext cx="3341488" cy="5054008"/>
          </a:xfrm>
        </p:spPr>
        <p:txBody>
          <a:bodyPr anchor="ctr">
            <a:normAutofit/>
          </a:bodyPr>
          <a:lstStyle/>
          <a:p>
            <a:r>
              <a:rPr lang="zh-CN" altLang="en-US" dirty="0"/>
              <a:t>报税系列第一课</a:t>
            </a:r>
            <a:endParaRPr lang="en-US" dirty="0"/>
          </a:p>
        </p:txBody>
      </p:sp>
      <p:pic>
        <p:nvPicPr>
          <p:cNvPr id="5" name="Picture 4" descr="A dollar sign under an umbrella&#10;&#10;Description automatically generated">
            <a:extLst>
              <a:ext uri="{FF2B5EF4-FFF2-40B4-BE49-F238E27FC236}">
                <a16:creationId xmlns:a16="http://schemas.microsoft.com/office/drawing/2014/main" id="{84EBB961-27CE-6D9C-2C2C-E5F60C7A49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2651840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52FF66-8D37-0573-86AC-B248CFA923E0}"/>
              </a:ext>
            </a:extLst>
          </p:cNvPr>
          <p:cNvSpPr>
            <a:spLocks noGrp="1"/>
          </p:cNvSpPr>
          <p:nvPr>
            <p:ph type="title"/>
          </p:nvPr>
        </p:nvSpPr>
        <p:spPr/>
        <p:txBody>
          <a:bodyPr/>
          <a:lstStyle/>
          <a:p>
            <a:r>
              <a:rPr lang="zh-CN" altLang="en-US" dirty="0"/>
              <a:t>报税身份</a:t>
            </a:r>
            <a:endParaRPr lang="en-US" dirty="0"/>
          </a:p>
        </p:txBody>
      </p:sp>
      <p:sp>
        <p:nvSpPr>
          <p:cNvPr id="3" name="Content Placeholder 2">
            <a:extLst>
              <a:ext uri="{FF2B5EF4-FFF2-40B4-BE49-F238E27FC236}">
                <a16:creationId xmlns:a16="http://schemas.microsoft.com/office/drawing/2014/main" id="{CBBEA034-7807-3E7D-7A63-0831843ABCEE}"/>
              </a:ext>
            </a:extLst>
          </p:cNvPr>
          <p:cNvSpPr>
            <a:spLocks noGrp="1"/>
          </p:cNvSpPr>
          <p:nvPr>
            <p:ph idx="1"/>
          </p:nvPr>
        </p:nvSpPr>
        <p:spPr/>
        <p:txBody>
          <a:bodyPr>
            <a:normAutofit fontScale="92500" lnSpcReduction="20000"/>
          </a:bodyPr>
          <a:lstStyle/>
          <a:p>
            <a:pPr marL="0" indent="0">
              <a:buNone/>
            </a:pPr>
            <a:r>
              <a:rPr lang="en-US" altLang="zh-CN" dirty="0"/>
              <a:t>•</a:t>
            </a:r>
            <a:r>
              <a:rPr lang="zh-CN" altLang="en-US" dirty="0"/>
              <a:t>单身 </a:t>
            </a:r>
            <a:endParaRPr lang="en-US" altLang="zh-CN" dirty="0"/>
          </a:p>
          <a:p>
            <a:pPr marL="0" indent="0">
              <a:buNone/>
            </a:pPr>
            <a:r>
              <a:rPr lang="en-US" altLang="zh-CN" dirty="0"/>
              <a:t>•</a:t>
            </a:r>
            <a:r>
              <a:rPr lang="zh-CN" altLang="en-US" dirty="0"/>
              <a:t>已婚合并申报</a:t>
            </a:r>
            <a:endParaRPr lang="en-US" altLang="zh-CN" dirty="0"/>
          </a:p>
          <a:p>
            <a:pPr marL="0" indent="0">
              <a:buNone/>
            </a:pPr>
            <a:r>
              <a:rPr lang="en-US" altLang="zh-CN" dirty="0"/>
              <a:t>•</a:t>
            </a:r>
            <a:r>
              <a:rPr lang="zh-CN" altLang="en-US" dirty="0"/>
              <a:t>已婚分别报税</a:t>
            </a:r>
            <a:endParaRPr lang="en-US" altLang="zh-CN" dirty="0"/>
          </a:p>
          <a:p>
            <a:pPr marL="0" indent="0">
              <a:buNone/>
            </a:pPr>
            <a:r>
              <a:rPr lang="en-US" altLang="zh-CN" dirty="0"/>
              <a:t>•</a:t>
            </a:r>
            <a:r>
              <a:rPr lang="zh-CN" altLang="en-US" dirty="0"/>
              <a:t>户主</a:t>
            </a:r>
            <a:endParaRPr lang="en-US" altLang="zh-CN" dirty="0"/>
          </a:p>
          <a:p>
            <a:pPr marL="0" indent="0">
              <a:buNone/>
            </a:pPr>
            <a:r>
              <a:rPr lang="en-US" altLang="zh-CN" dirty="0"/>
              <a:t>	1. </a:t>
            </a:r>
            <a:r>
              <a:rPr lang="zh-CN" altLang="en-US" dirty="0"/>
              <a:t>您在税务年度的最后一天未婚或被视为未 婚 。</a:t>
            </a:r>
            <a:endParaRPr lang="en-US" altLang="zh-CN" dirty="0"/>
          </a:p>
          <a:p>
            <a:pPr marL="0" indent="0">
              <a:buNone/>
            </a:pPr>
            <a:r>
              <a:rPr lang="en-US" altLang="zh-CN" dirty="0"/>
              <a:t>	2. </a:t>
            </a:r>
            <a:r>
              <a:rPr lang="zh-CN" altLang="en-US" dirty="0"/>
              <a:t>您已支付整年一半以上的维持家庭生计的 费用。 </a:t>
            </a:r>
            <a:endParaRPr lang="en-US" altLang="zh-CN" dirty="0"/>
          </a:p>
          <a:p>
            <a:pPr marL="0" indent="0">
              <a:buNone/>
            </a:pPr>
            <a:r>
              <a:rPr lang="en-US" altLang="zh-CN" dirty="0"/>
              <a:t>	3. </a:t>
            </a:r>
            <a:r>
              <a:rPr lang="zh-CN" altLang="en-US" dirty="0"/>
              <a:t>合格人员与您在家中共同生活半年以上 （上学等临时缺席的情况除外）。</a:t>
            </a:r>
            <a:endParaRPr lang="en-US" altLang="zh-CN" dirty="0"/>
          </a:p>
          <a:p>
            <a:pPr marL="0" indent="0">
              <a:buNone/>
            </a:pPr>
            <a:r>
              <a:rPr lang="en-US" altLang="zh-CN" dirty="0"/>
              <a:t>•</a:t>
            </a:r>
            <a:r>
              <a:rPr lang="zh-CN" altLang="en-US" dirty="0"/>
              <a:t>合格的尚存配偶。</a:t>
            </a:r>
            <a:endParaRPr lang="en-US" dirty="0"/>
          </a:p>
        </p:txBody>
      </p:sp>
    </p:spTree>
    <p:extLst>
      <p:ext uri="{BB962C8B-B14F-4D97-AF65-F5344CB8AC3E}">
        <p14:creationId xmlns:p14="http://schemas.microsoft.com/office/powerpoint/2010/main" val="2130624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95E894-A3C1-F042-9569-9FE7F2DA6FF8}"/>
              </a:ext>
            </a:extLst>
          </p:cNvPr>
          <p:cNvSpPr>
            <a:spLocks noGrp="1"/>
          </p:cNvSpPr>
          <p:nvPr>
            <p:ph type="title"/>
          </p:nvPr>
        </p:nvSpPr>
        <p:spPr>
          <a:xfrm>
            <a:off x="913774" y="159051"/>
            <a:ext cx="10364451" cy="1596177"/>
          </a:xfrm>
        </p:spPr>
        <p:txBody>
          <a:bodyPr/>
          <a:lstStyle/>
          <a:p>
            <a:r>
              <a:rPr lang="zh-CN" altLang="en-US" dirty="0"/>
              <a:t>户主的合格人员</a:t>
            </a:r>
            <a:endParaRPr lang="en-US" dirty="0"/>
          </a:p>
        </p:txBody>
      </p:sp>
      <p:pic>
        <p:nvPicPr>
          <p:cNvPr id="5" name="Content Placeholder 4">
            <a:extLst>
              <a:ext uri="{FF2B5EF4-FFF2-40B4-BE49-F238E27FC236}">
                <a16:creationId xmlns:a16="http://schemas.microsoft.com/office/drawing/2014/main" id="{BAE6B358-65B7-D438-8D06-9EBF187C2717}"/>
              </a:ext>
            </a:extLst>
          </p:cNvPr>
          <p:cNvPicPr>
            <a:picLocks noGrp="1" noChangeAspect="1"/>
          </p:cNvPicPr>
          <p:nvPr>
            <p:ph idx="1"/>
          </p:nvPr>
        </p:nvPicPr>
        <p:blipFill>
          <a:blip r:embed="rId2"/>
          <a:stretch>
            <a:fillRect/>
          </a:stretch>
        </p:blipFill>
        <p:spPr>
          <a:xfrm>
            <a:off x="1637481" y="1755228"/>
            <a:ext cx="9419402" cy="4909547"/>
          </a:xfrm>
        </p:spPr>
      </p:pic>
    </p:spTree>
    <p:extLst>
      <p:ext uri="{BB962C8B-B14F-4D97-AF65-F5344CB8AC3E}">
        <p14:creationId xmlns:p14="http://schemas.microsoft.com/office/powerpoint/2010/main" val="26339789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67B77-1C11-5F9C-1D89-051FF8FF31BC}"/>
              </a:ext>
            </a:extLst>
          </p:cNvPr>
          <p:cNvSpPr>
            <a:spLocks noGrp="1"/>
          </p:cNvSpPr>
          <p:nvPr>
            <p:ph type="title"/>
          </p:nvPr>
        </p:nvSpPr>
        <p:spPr>
          <a:xfrm>
            <a:off x="1212355" y="301277"/>
            <a:ext cx="10364451" cy="893042"/>
          </a:xfrm>
        </p:spPr>
        <p:txBody>
          <a:bodyPr/>
          <a:lstStyle/>
          <a:p>
            <a:r>
              <a:rPr lang="zh-CN" altLang="en-US" dirty="0"/>
              <a:t>合格人员和合格亲属</a:t>
            </a:r>
            <a:endParaRPr lang="en-US" dirty="0"/>
          </a:p>
        </p:txBody>
      </p:sp>
      <p:pic>
        <p:nvPicPr>
          <p:cNvPr id="5" name="Content Placeholder 4">
            <a:extLst>
              <a:ext uri="{FF2B5EF4-FFF2-40B4-BE49-F238E27FC236}">
                <a16:creationId xmlns:a16="http://schemas.microsoft.com/office/drawing/2014/main" id="{16100BB5-69B7-0226-8FAB-7B1D671170F7}"/>
              </a:ext>
            </a:extLst>
          </p:cNvPr>
          <p:cNvPicPr>
            <a:picLocks noGrp="1" noChangeAspect="1"/>
          </p:cNvPicPr>
          <p:nvPr>
            <p:ph idx="1"/>
          </p:nvPr>
        </p:nvPicPr>
        <p:blipFill>
          <a:blip r:embed="rId2"/>
          <a:stretch>
            <a:fillRect/>
          </a:stretch>
        </p:blipFill>
        <p:spPr>
          <a:xfrm>
            <a:off x="2669628" y="979506"/>
            <a:ext cx="7083972" cy="5725930"/>
          </a:xfrm>
        </p:spPr>
      </p:pic>
    </p:spTree>
    <p:extLst>
      <p:ext uri="{BB962C8B-B14F-4D97-AF65-F5344CB8AC3E}">
        <p14:creationId xmlns:p14="http://schemas.microsoft.com/office/powerpoint/2010/main" val="31482069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A43314-3268-CAA5-A01D-662DEB5AEF32}"/>
              </a:ext>
            </a:extLst>
          </p:cNvPr>
          <p:cNvSpPr>
            <a:spLocks noGrp="1"/>
          </p:cNvSpPr>
          <p:nvPr>
            <p:ph type="title"/>
          </p:nvPr>
        </p:nvSpPr>
        <p:spPr/>
        <p:txBody>
          <a:bodyPr/>
          <a:lstStyle/>
          <a:p>
            <a:r>
              <a:rPr lang="zh-CN" altLang="en-US" dirty="0"/>
              <a:t>预估税</a:t>
            </a:r>
            <a:endParaRPr lang="en-US" dirty="0"/>
          </a:p>
        </p:txBody>
      </p:sp>
      <p:sp>
        <p:nvSpPr>
          <p:cNvPr id="3" name="Content Placeholder 2">
            <a:extLst>
              <a:ext uri="{FF2B5EF4-FFF2-40B4-BE49-F238E27FC236}">
                <a16:creationId xmlns:a16="http://schemas.microsoft.com/office/drawing/2014/main" id="{AEFCEEC6-4395-D9C9-44C2-A367CD155DFA}"/>
              </a:ext>
            </a:extLst>
          </p:cNvPr>
          <p:cNvSpPr>
            <a:spLocks noGrp="1"/>
          </p:cNvSpPr>
          <p:nvPr>
            <p:ph idx="1"/>
          </p:nvPr>
        </p:nvSpPr>
        <p:spPr>
          <a:xfrm>
            <a:off x="1078991" y="1874521"/>
            <a:ext cx="10199235" cy="3916680"/>
          </a:xfrm>
        </p:spPr>
        <p:txBody>
          <a:bodyPr>
            <a:normAutofit fontScale="92500" lnSpcReduction="10000"/>
          </a:bodyPr>
          <a:lstStyle/>
          <a:p>
            <a:r>
              <a:rPr lang="zh-CN" altLang="en-US" dirty="0">
                <a:latin typeface="楷体" panose="02010609060101010101" pitchFamily="49" charset="-122"/>
                <a:ea typeface="楷体" panose="02010609060101010101" pitchFamily="49" charset="-122"/>
              </a:rPr>
              <a:t>通常来说，如果满足以下任一情况，您将无需为 </a:t>
            </a:r>
            <a:r>
              <a:rPr lang="en-US" altLang="zh-CN" dirty="0">
                <a:latin typeface="楷体" panose="02010609060101010101" pitchFamily="49" charset="-122"/>
                <a:ea typeface="楷体" panose="02010609060101010101" pitchFamily="49" charset="-122"/>
              </a:rPr>
              <a:t>2023 </a:t>
            </a:r>
            <a:r>
              <a:rPr lang="zh-CN" altLang="en-US" dirty="0">
                <a:latin typeface="楷体" panose="02010609060101010101" pitchFamily="49" charset="-122"/>
                <a:ea typeface="楷体" panose="02010609060101010101" pitchFamily="49" charset="-122"/>
              </a:rPr>
              <a:t>年支付罚金。 </a:t>
            </a:r>
            <a:endParaRPr lang="en-US" altLang="zh-CN" dirty="0">
              <a:latin typeface="楷体" panose="02010609060101010101" pitchFamily="49" charset="-122"/>
              <a:ea typeface="楷体" panose="02010609060101010101" pitchFamily="49" charset="-122"/>
            </a:endParaRPr>
          </a:p>
          <a:p>
            <a:pPr lvl="1"/>
            <a:r>
              <a:rPr lang="en-US" altLang="zh-CN" dirty="0">
                <a:solidFill>
                  <a:srgbClr val="FF0000"/>
                </a:solidFill>
                <a:latin typeface="楷体" panose="02010609060101010101" pitchFamily="49" charset="-122"/>
                <a:ea typeface="楷体" panose="02010609060101010101" pitchFamily="49" charset="-122"/>
              </a:rPr>
              <a:t>【100%-110% </a:t>
            </a:r>
            <a:r>
              <a:rPr lang="zh-CN" altLang="en-US" dirty="0">
                <a:solidFill>
                  <a:srgbClr val="FF0000"/>
                </a:solidFill>
                <a:latin typeface="楷体" panose="02010609060101010101" pitchFamily="49" charset="-122"/>
                <a:ea typeface="楷体" panose="02010609060101010101" pitchFamily="49" charset="-122"/>
              </a:rPr>
              <a:t>法则</a:t>
            </a:r>
            <a:r>
              <a:rPr lang="en-US" altLang="zh-CN" dirty="0">
                <a:solidFill>
                  <a:srgbClr val="FF0000"/>
                </a:solidFill>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您的预扣税和预估税缴纳额的总额至少为与您 </a:t>
            </a:r>
            <a:r>
              <a:rPr lang="en-US" altLang="zh-CN" dirty="0">
                <a:latin typeface="楷体" panose="02010609060101010101" pitchFamily="49" charset="-122"/>
                <a:ea typeface="楷体" panose="02010609060101010101" pitchFamily="49" charset="-122"/>
              </a:rPr>
              <a:t>2022 </a:t>
            </a:r>
            <a:r>
              <a:rPr lang="zh-CN" altLang="en-US" dirty="0">
                <a:latin typeface="楷体" panose="02010609060101010101" pitchFamily="49" charset="-122"/>
                <a:ea typeface="楷体" panose="02010609060101010101" pitchFamily="49" charset="-122"/>
              </a:rPr>
              <a:t>年的税额相同</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或者在您的 </a:t>
            </a:r>
            <a:r>
              <a:rPr lang="en-US" altLang="zh-CN" dirty="0">
                <a:latin typeface="楷体" panose="02010609060101010101" pitchFamily="49" charset="-122"/>
                <a:ea typeface="楷体" panose="02010609060101010101" pitchFamily="49" charset="-122"/>
              </a:rPr>
              <a:t>AGI </a:t>
            </a:r>
            <a:r>
              <a:rPr lang="zh-CN" altLang="en-US" dirty="0">
                <a:latin typeface="楷体" panose="02010609060101010101" pitchFamily="49" charset="-122"/>
                <a:ea typeface="楷体" panose="02010609060101010101" pitchFamily="49" charset="-122"/>
              </a:rPr>
              <a:t>高于 </a:t>
            </a:r>
            <a:r>
              <a:rPr lang="en-US" altLang="zh-CN" dirty="0">
                <a:latin typeface="楷体" panose="02010609060101010101" pitchFamily="49" charset="-122"/>
                <a:ea typeface="楷体" panose="02010609060101010101" pitchFamily="49" charset="-122"/>
              </a:rPr>
              <a:t>150,000 </a:t>
            </a:r>
            <a:r>
              <a:rPr lang="zh-CN" altLang="en-US" dirty="0">
                <a:latin typeface="楷体" panose="02010609060101010101" pitchFamily="49" charset="-122"/>
                <a:ea typeface="楷体" panose="02010609060101010101" pitchFamily="49" charset="-122"/>
              </a:rPr>
              <a:t>美元（如果您 </a:t>
            </a:r>
            <a:r>
              <a:rPr lang="en-US" altLang="zh-CN" dirty="0">
                <a:latin typeface="楷体" panose="02010609060101010101" pitchFamily="49" charset="-122"/>
                <a:ea typeface="楷体" panose="02010609060101010101" pitchFamily="49" charset="-122"/>
              </a:rPr>
              <a:t>2023 </a:t>
            </a:r>
            <a:r>
              <a:rPr lang="zh-CN" altLang="en-US" dirty="0">
                <a:latin typeface="楷体" panose="02010609060101010101" pitchFamily="49" charset="-122"/>
                <a:ea typeface="楷体" panose="02010609060101010101" pitchFamily="49" charset="-122"/>
              </a:rPr>
              <a:t>年的报税 身份是已婚分别报税，那么为 </a:t>
            </a:r>
            <a:r>
              <a:rPr lang="en-US" altLang="zh-CN" dirty="0">
                <a:latin typeface="楷体" panose="02010609060101010101" pitchFamily="49" charset="-122"/>
                <a:ea typeface="楷体" panose="02010609060101010101" pitchFamily="49" charset="-122"/>
              </a:rPr>
              <a:t>75,000 </a:t>
            </a:r>
            <a:r>
              <a:rPr lang="zh-CN" altLang="en-US" dirty="0">
                <a:latin typeface="楷体" panose="02010609060101010101" pitchFamily="49" charset="-122"/>
                <a:ea typeface="楷体" panose="02010609060101010101" pitchFamily="49" charset="-122"/>
              </a:rPr>
              <a:t>美 元）时，是您 </a:t>
            </a:r>
            <a:r>
              <a:rPr lang="en-US" altLang="zh-CN" dirty="0">
                <a:latin typeface="楷体" panose="02010609060101010101" pitchFamily="49" charset="-122"/>
                <a:ea typeface="楷体" panose="02010609060101010101" pitchFamily="49" charset="-122"/>
              </a:rPr>
              <a:t>2022 </a:t>
            </a:r>
            <a:r>
              <a:rPr lang="zh-CN" altLang="en-US" dirty="0">
                <a:latin typeface="楷体" panose="02010609060101010101" pitchFamily="49" charset="-122"/>
                <a:ea typeface="楷体" panose="02010609060101010101" pitchFamily="49" charset="-122"/>
              </a:rPr>
              <a:t>税额的 </a:t>
            </a:r>
            <a:r>
              <a:rPr lang="en-US" altLang="zh-CN" dirty="0">
                <a:solidFill>
                  <a:srgbClr val="FF0000"/>
                </a:solidFill>
                <a:latin typeface="楷体" panose="02010609060101010101" pitchFamily="49" charset="-122"/>
                <a:ea typeface="楷体" panose="02010609060101010101" pitchFamily="49" charset="-122"/>
              </a:rPr>
              <a:t>110%</a:t>
            </a:r>
            <a:r>
              <a:rPr lang="en-US" altLang="zh-CN" dirty="0">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，并且您已按时支付所有必须支付的预估税缴纳额； </a:t>
            </a:r>
            <a:endParaRPr lang="en-US" altLang="zh-CN" dirty="0">
              <a:latin typeface="楷体" panose="02010609060101010101" pitchFamily="49" charset="-122"/>
              <a:ea typeface="楷体" panose="02010609060101010101" pitchFamily="49" charset="-122"/>
            </a:endParaRPr>
          </a:p>
          <a:p>
            <a:pPr lvl="1"/>
            <a:r>
              <a:rPr lang="en-US" altLang="zh-CN" dirty="0">
                <a:solidFill>
                  <a:srgbClr val="FF0000"/>
                </a:solidFill>
                <a:latin typeface="楷体" panose="02010609060101010101" pitchFamily="49" charset="-122"/>
                <a:ea typeface="楷体" panose="02010609060101010101" pitchFamily="49" charset="-122"/>
              </a:rPr>
              <a:t>【90% </a:t>
            </a:r>
            <a:r>
              <a:rPr lang="zh-CN" altLang="en-US" dirty="0">
                <a:solidFill>
                  <a:srgbClr val="FF0000"/>
                </a:solidFill>
                <a:latin typeface="楷体" panose="02010609060101010101" pitchFamily="49" charset="-122"/>
                <a:ea typeface="楷体" panose="02010609060101010101" pitchFamily="49" charset="-122"/>
              </a:rPr>
              <a:t>法则</a:t>
            </a:r>
            <a:r>
              <a:rPr lang="en-US" altLang="zh-CN" dirty="0">
                <a:solidFill>
                  <a:srgbClr val="FF0000"/>
                </a:solidFill>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您 </a:t>
            </a:r>
            <a:r>
              <a:rPr lang="en-US" altLang="zh-CN" dirty="0">
                <a:latin typeface="楷体" panose="02010609060101010101" pitchFamily="49" charset="-122"/>
                <a:ea typeface="楷体" panose="02010609060101010101" pitchFamily="49" charset="-122"/>
              </a:rPr>
              <a:t>2023 </a:t>
            </a:r>
            <a:r>
              <a:rPr lang="zh-CN" altLang="en-US" dirty="0">
                <a:latin typeface="楷体" panose="02010609060101010101" pitchFamily="49" charset="-122"/>
                <a:ea typeface="楷体" panose="02010609060101010101" pitchFamily="49" charset="-122"/>
              </a:rPr>
              <a:t>年报税表中的税款余额不超过您 </a:t>
            </a:r>
            <a:r>
              <a:rPr lang="en-US" altLang="zh-CN" dirty="0">
                <a:latin typeface="楷体" panose="02010609060101010101" pitchFamily="49" charset="-122"/>
                <a:ea typeface="楷体" panose="02010609060101010101" pitchFamily="49" charset="-122"/>
              </a:rPr>
              <a:t>2023 </a:t>
            </a:r>
            <a:r>
              <a:rPr lang="zh-CN" altLang="en-US" dirty="0">
                <a:latin typeface="楷体" panose="02010609060101010101" pitchFamily="49" charset="-122"/>
                <a:ea typeface="楷体" panose="02010609060101010101" pitchFamily="49" charset="-122"/>
              </a:rPr>
              <a:t>年总税额的 </a:t>
            </a:r>
            <a:r>
              <a:rPr lang="en-US" altLang="zh-CN" dirty="0">
                <a:latin typeface="楷体" panose="02010609060101010101" pitchFamily="49" charset="-122"/>
                <a:ea typeface="楷体" panose="02010609060101010101" pitchFamily="49" charset="-122"/>
              </a:rPr>
              <a:t>10%</a:t>
            </a:r>
            <a:r>
              <a:rPr lang="zh-CN" altLang="en-US" dirty="0">
                <a:latin typeface="楷体" panose="02010609060101010101" pitchFamily="49" charset="-122"/>
                <a:ea typeface="楷体" panose="02010609060101010101" pitchFamily="49" charset="-122"/>
              </a:rPr>
              <a:t>，并且您已按时支付所有必须支付的预估税缴纳额； </a:t>
            </a:r>
            <a:endParaRPr lang="en-US" altLang="zh-CN" dirty="0">
              <a:latin typeface="楷体" panose="02010609060101010101" pitchFamily="49" charset="-122"/>
              <a:ea typeface="楷体" panose="02010609060101010101" pitchFamily="49" charset="-122"/>
            </a:endParaRPr>
          </a:p>
          <a:p>
            <a:pPr lvl="1"/>
            <a:r>
              <a:rPr lang="en-US" altLang="zh-CN" dirty="0">
                <a:solidFill>
                  <a:srgbClr val="FF0000"/>
                </a:solidFill>
                <a:latin typeface="楷体" panose="02010609060101010101" pitchFamily="49" charset="-122"/>
                <a:ea typeface="楷体" panose="02010609060101010101" pitchFamily="49" charset="-122"/>
              </a:rPr>
              <a:t>【1000 </a:t>
            </a:r>
            <a:r>
              <a:rPr lang="zh-CN" altLang="en-US" dirty="0">
                <a:solidFill>
                  <a:srgbClr val="FF0000"/>
                </a:solidFill>
                <a:latin typeface="楷体" panose="02010609060101010101" pitchFamily="49" charset="-122"/>
                <a:ea typeface="楷体" panose="02010609060101010101" pitchFamily="49" charset="-122"/>
              </a:rPr>
              <a:t>法则</a:t>
            </a:r>
            <a:r>
              <a:rPr lang="en-US" altLang="zh-CN" dirty="0">
                <a:solidFill>
                  <a:srgbClr val="FF0000"/>
                </a:solidFill>
                <a:latin typeface="楷体" panose="02010609060101010101" pitchFamily="49" charset="-122"/>
                <a:ea typeface="楷体" panose="02010609060101010101" pitchFamily="49" charset="-122"/>
              </a:rPr>
              <a:t>】</a:t>
            </a:r>
            <a:r>
              <a:rPr lang="zh-CN" altLang="en-US" dirty="0">
                <a:latin typeface="楷体" panose="02010609060101010101" pitchFamily="49" charset="-122"/>
                <a:ea typeface="楷体" panose="02010609060101010101" pitchFamily="49" charset="-122"/>
              </a:rPr>
              <a:t>您的 </a:t>
            </a:r>
            <a:r>
              <a:rPr lang="en-US" altLang="zh-CN" dirty="0">
                <a:latin typeface="楷体" panose="02010609060101010101" pitchFamily="49" charset="-122"/>
                <a:ea typeface="楷体" panose="02010609060101010101" pitchFamily="49" charset="-122"/>
              </a:rPr>
              <a:t>2023 </a:t>
            </a:r>
            <a:r>
              <a:rPr lang="zh-CN" altLang="en-US" dirty="0">
                <a:latin typeface="楷体" panose="02010609060101010101" pitchFamily="49" charset="-122"/>
                <a:ea typeface="楷体" panose="02010609060101010101" pitchFamily="49" charset="-122"/>
              </a:rPr>
              <a:t>年总税额减去您的预扣税和可退还的抵免额后少于 </a:t>
            </a:r>
            <a:r>
              <a:rPr lang="en-US" altLang="zh-CN" dirty="0">
                <a:solidFill>
                  <a:srgbClr val="FF0000"/>
                </a:solidFill>
                <a:latin typeface="楷体" panose="02010609060101010101" pitchFamily="49" charset="-122"/>
                <a:ea typeface="楷体" panose="02010609060101010101" pitchFamily="49" charset="-122"/>
              </a:rPr>
              <a:t>1,000</a:t>
            </a:r>
            <a:r>
              <a:rPr lang="en-US" altLang="zh-CN" dirty="0">
                <a:latin typeface="楷体" panose="02010609060101010101" pitchFamily="49" charset="-122"/>
                <a:ea typeface="楷体" panose="02010609060101010101" pitchFamily="49" charset="-122"/>
              </a:rPr>
              <a:t> </a:t>
            </a:r>
            <a:r>
              <a:rPr lang="zh-CN" altLang="en-US" dirty="0">
                <a:latin typeface="楷体" panose="02010609060101010101" pitchFamily="49" charset="-122"/>
                <a:ea typeface="楷体" panose="02010609060101010101" pitchFamily="49" charset="-122"/>
              </a:rPr>
              <a:t>美元； </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您 </a:t>
            </a:r>
            <a:r>
              <a:rPr lang="en-US" altLang="zh-CN" dirty="0">
                <a:latin typeface="楷体" panose="02010609060101010101" pitchFamily="49" charset="-122"/>
                <a:ea typeface="楷体" panose="02010609060101010101" pitchFamily="49" charset="-122"/>
              </a:rPr>
              <a:t>2022 </a:t>
            </a:r>
            <a:r>
              <a:rPr lang="zh-CN" altLang="en-US" dirty="0">
                <a:latin typeface="楷体" panose="02010609060101010101" pitchFamily="49" charset="-122"/>
                <a:ea typeface="楷体" panose="02010609060101010101" pitchFamily="49" charset="-122"/>
              </a:rPr>
              <a:t>年无纳税义务，并且您的 </a:t>
            </a:r>
            <a:r>
              <a:rPr lang="en-US" altLang="zh-CN" dirty="0">
                <a:latin typeface="楷体" panose="02010609060101010101" pitchFamily="49" charset="-122"/>
                <a:ea typeface="楷体" panose="02010609060101010101" pitchFamily="49" charset="-122"/>
              </a:rPr>
              <a:t>2022 </a:t>
            </a:r>
            <a:r>
              <a:rPr lang="zh-CN" altLang="en-US" dirty="0">
                <a:latin typeface="楷体" panose="02010609060101010101" pitchFamily="49" charset="-122"/>
                <a:ea typeface="楷体" panose="02010609060101010101" pitchFamily="49" charset="-122"/>
              </a:rPr>
              <a:t>税务年度为 </a:t>
            </a:r>
            <a:r>
              <a:rPr lang="en-US" altLang="zh-CN" dirty="0">
                <a:latin typeface="楷体" panose="02010609060101010101" pitchFamily="49" charset="-122"/>
                <a:ea typeface="楷体" panose="02010609060101010101" pitchFamily="49" charset="-122"/>
              </a:rPr>
              <a:t>12 </a:t>
            </a:r>
            <a:r>
              <a:rPr lang="zh-CN" altLang="en-US" dirty="0">
                <a:latin typeface="楷体" panose="02010609060101010101" pitchFamily="49" charset="-122"/>
                <a:ea typeface="楷体" panose="02010609060101010101" pitchFamily="49" charset="-122"/>
              </a:rPr>
              <a:t>个月；或者 </a:t>
            </a:r>
            <a:endParaRPr lang="en-US" altLang="zh-CN" dirty="0">
              <a:latin typeface="楷体" panose="02010609060101010101" pitchFamily="49" charset="-122"/>
              <a:ea typeface="楷体" panose="02010609060101010101" pitchFamily="49" charset="-122"/>
            </a:endParaRPr>
          </a:p>
          <a:p>
            <a:pPr lvl="1"/>
            <a:r>
              <a:rPr lang="zh-CN" altLang="en-US" dirty="0">
                <a:latin typeface="楷体" panose="02010609060101010101" pitchFamily="49" charset="-122"/>
                <a:ea typeface="楷体" panose="02010609060101010101" pitchFamily="49" charset="-122"/>
              </a:rPr>
              <a:t>您没有任何预扣税，并且您当前年度的税 款减去家庭就业税后少于 </a:t>
            </a:r>
            <a:r>
              <a:rPr lang="en-US" altLang="zh-CN" dirty="0">
                <a:latin typeface="楷体" panose="02010609060101010101" pitchFamily="49" charset="-122"/>
                <a:ea typeface="楷体" panose="02010609060101010101" pitchFamily="49" charset="-122"/>
              </a:rPr>
              <a:t>1,000 </a:t>
            </a:r>
            <a:r>
              <a:rPr lang="zh-CN" altLang="en-US" dirty="0">
                <a:latin typeface="楷体" panose="02010609060101010101" pitchFamily="49" charset="-122"/>
                <a:ea typeface="楷体" panose="02010609060101010101" pitchFamily="49" charset="-122"/>
              </a:rPr>
              <a:t>美元</a:t>
            </a:r>
            <a:endParaRPr lang="en-US" altLang="zh-CN" dirty="0">
              <a:latin typeface="楷体" panose="02010609060101010101" pitchFamily="49" charset="-122"/>
              <a:ea typeface="楷体" panose="02010609060101010101" pitchFamily="49" charset="-122"/>
            </a:endParaRPr>
          </a:p>
          <a:p>
            <a:pPr lvl="1"/>
            <a:r>
              <a:rPr lang="zh-CN" altLang="en-US" b="1" dirty="0">
                <a:solidFill>
                  <a:srgbClr val="0070C0"/>
                </a:solidFill>
                <a:latin typeface="楷体" panose="02010609060101010101" pitchFamily="49" charset="-122"/>
                <a:ea typeface="楷体" panose="02010609060101010101" pitchFamily="49" charset="-122"/>
              </a:rPr>
              <a:t>如果您 </a:t>
            </a:r>
            <a:r>
              <a:rPr lang="en-US" altLang="zh-CN" b="1" dirty="0">
                <a:solidFill>
                  <a:srgbClr val="0070C0"/>
                </a:solidFill>
                <a:latin typeface="楷体" panose="02010609060101010101" pitchFamily="49" charset="-122"/>
                <a:ea typeface="楷体" panose="02010609060101010101" pitchFamily="49" charset="-122"/>
              </a:rPr>
              <a:t>2023 </a:t>
            </a:r>
            <a:r>
              <a:rPr lang="zh-CN" altLang="en-US" b="1" dirty="0">
                <a:solidFill>
                  <a:srgbClr val="0070C0"/>
                </a:solidFill>
                <a:latin typeface="楷体" panose="02010609060101010101" pitchFamily="49" charset="-122"/>
                <a:ea typeface="楷体" panose="02010609060101010101" pitchFamily="49" charset="-122"/>
              </a:rPr>
              <a:t>年的调整后总收入高于 </a:t>
            </a:r>
            <a:r>
              <a:rPr lang="en-US" altLang="zh-CN" b="1" dirty="0">
                <a:solidFill>
                  <a:srgbClr val="0070C0"/>
                </a:solidFill>
                <a:latin typeface="楷体" panose="02010609060101010101" pitchFamily="49" charset="-122"/>
                <a:ea typeface="楷体" panose="02010609060101010101" pitchFamily="49" charset="-122"/>
              </a:rPr>
              <a:t>150,000 </a:t>
            </a:r>
            <a:r>
              <a:rPr lang="zh-CN" altLang="en-US" b="1" dirty="0">
                <a:solidFill>
                  <a:srgbClr val="0070C0"/>
                </a:solidFill>
                <a:latin typeface="楷体" panose="02010609060101010101" pitchFamily="49" charset="-122"/>
                <a:ea typeface="楷体" panose="02010609060101010101" pitchFamily="49" charset="-122"/>
              </a:rPr>
              <a:t>美元（如果您 进行已婚分别报税，则为 </a:t>
            </a:r>
            <a:r>
              <a:rPr lang="en-US" altLang="zh-CN" b="1" dirty="0">
                <a:solidFill>
                  <a:srgbClr val="0070C0"/>
                </a:solidFill>
                <a:latin typeface="楷体" panose="02010609060101010101" pitchFamily="49" charset="-122"/>
                <a:ea typeface="楷体" panose="02010609060101010101" pitchFamily="49" charset="-122"/>
              </a:rPr>
              <a:t>75,000 </a:t>
            </a:r>
            <a:r>
              <a:rPr lang="zh-CN" altLang="en-US" b="1" dirty="0">
                <a:solidFill>
                  <a:srgbClr val="0070C0"/>
                </a:solidFill>
                <a:latin typeface="楷体" panose="02010609060101010101" pitchFamily="49" charset="-122"/>
                <a:ea typeface="楷体" panose="02010609060101010101" pitchFamily="49" charset="-122"/>
              </a:rPr>
              <a:t>美元），那 么，您必须支付 </a:t>
            </a:r>
            <a:r>
              <a:rPr lang="en-US" altLang="zh-CN" b="1" dirty="0">
                <a:solidFill>
                  <a:srgbClr val="0070C0"/>
                </a:solidFill>
                <a:latin typeface="楷体" panose="02010609060101010101" pitchFamily="49" charset="-122"/>
                <a:ea typeface="楷体" panose="02010609060101010101" pitchFamily="49" charset="-122"/>
              </a:rPr>
              <a:t>2024 </a:t>
            </a:r>
            <a:r>
              <a:rPr lang="zh-CN" altLang="en-US" b="1" dirty="0">
                <a:solidFill>
                  <a:srgbClr val="0070C0"/>
                </a:solidFill>
                <a:latin typeface="楷体" panose="02010609060101010101" pitchFamily="49" charset="-122"/>
                <a:ea typeface="楷体" panose="02010609060101010101" pitchFamily="49" charset="-122"/>
              </a:rPr>
              <a:t>年预期税额的 </a:t>
            </a:r>
            <a:r>
              <a:rPr lang="en-US" altLang="zh-CN" b="1" dirty="0">
                <a:solidFill>
                  <a:srgbClr val="0070C0"/>
                </a:solidFill>
                <a:latin typeface="楷体" panose="02010609060101010101" pitchFamily="49" charset="-122"/>
                <a:ea typeface="楷体" panose="02010609060101010101" pitchFamily="49" charset="-122"/>
              </a:rPr>
              <a:t>90</a:t>
            </a:r>
            <a:r>
              <a:rPr lang="zh-CN" altLang="en-US" b="1" dirty="0">
                <a:solidFill>
                  <a:srgbClr val="0070C0"/>
                </a:solidFill>
                <a:latin typeface="楷体" panose="02010609060101010101" pitchFamily="49" charset="-122"/>
                <a:ea typeface="楷体" panose="02010609060101010101" pitchFamily="49" charset="-122"/>
              </a:rPr>
              <a:t>％，或 者 </a:t>
            </a:r>
            <a:r>
              <a:rPr lang="en-US" altLang="zh-CN" b="1" dirty="0">
                <a:solidFill>
                  <a:srgbClr val="0070C0"/>
                </a:solidFill>
                <a:latin typeface="楷体" panose="02010609060101010101" pitchFamily="49" charset="-122"/>
                <a:ea typeface="楷体" panose="02010609060101010101" pitchFamily="49" charset="-122"/>
              </a:rPr>
              <a:t>2023 </a:t>
            </a:r>
            <a:r>
              <a:rPr lang="zh-CN" altLang="en-US" b="1" dirty="0">
                <a:solidFill>
                  <a:srgbClr val="0070C0"/>
                </a:solidFill>
                <a:latin typeface="楷体" panose="02010609060101010101" pitchFamily="49" charset="-122"/>
                <a:ea typeface="楷体" panose="02010609060101010101" pitchFamily="49" charset="-122"/>
              </a:rPr>
              <a:t>年报税表所示之税额的 </a:t>
            </a:r>
            <a:r>
              <a:rPr lang="en-US" altLang="zh-CN" b="1" dirty="0">
                <a:solidFill>
                  <a:srgbClr val="0070C0"/>
                </a:solidFill>
                <a:latin typeface="楷体" panose="02010609060101010101" pitchFamily="49" charset="-122"/>
                <a:ea typeface="楷体" panose="02010609060101010101" pitchFamily="49" charset="-122"/>
              </a:rPr>
              <a:t>110</a:t>
            </a:r>
            <a:r>
              <a:rPr lang="zh-CN" altLang="en-US" b="1" dirty="0">
                <a:solidFill>
                  <a:srgbClr val="0070C0"/>
                </a:solidFill>
                <a:latin typeface="楷体" panose="02010609060101010101" pitchFamily="49" charset="-122"/>
                <a:ea typeface="楷体" panose="02010609060101010101" pitchFamily="49" charset="-122"/>
              </a:rPr>
              <a:t>％，以较少者为准，以避免预估税罚款。 </a:t>
            </a:r>
            <a:endParaRPr lang="en-US" b="1" dirty="0">
              <a:solidFill>
                <a:srgbClr val="0070C0"/>
              </a:solidFill>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127944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4E04B-E1CE-B835-94A6-00B834C4574E}"/>
              </a:ext>
            </a:extLst>
          </p:cNvPr>
          <p:cNvSpPr>
            <a:spLocks noGrp="1"/>
          </p:cNvSpPr>
          <p:nvPr>
            <p:ph type="title"/>
          </p:nvPr>
        </p:nvSpPr>
        <p:spPr>
          <a:xfrm>
            <a:off x="913775" y="618518"/>
            <a:ext cx="10364451" cy="1105508"/>
          </a:xfrm>
        </p:spPr>
        <p:txBody>
          <a:bodyPr/>
          <a:lstStyle/>
          <a:p>
            <a:r>
              <a:rPr lang="zh-CN" altLang="en-US" dirty="0"/>
              <a:t>预估税的决定方法</a:t>
            </a:r>
            <a:endParaRPr lang="en-US" dirty="0"/>
          </a:p>
        </p:txBody>
      </p:sp>
      <p:pic>
        <p:nvPicPr>
          <p:cNvPr id="5" name="Content Placeholder 4">
            <a:extLst>
              <a:ext uri="{FF2B5EF4-FFF2-40B4-BE49-F238E27FC236}">
                <a16:creationId xmlns:a16="http://schemas.microsoft.com/office/drawing/2014/main" id="{E4500848-0742-E3A4-B2DF-647DE8815084}"/>
              </a:ext>
            </a:extLst>
          </p:cNvPr>
          <p:cNvPicPr>
            <a:picLocks noGrp="1" noChangeAspect="1"/>
          </p:cNvPicPr>
          <p:nvPr>
            <p:ph idx="1"/>
          </p:nvPr>
        </p:nvPicPr>
        <p:blipFill rotWithShape="1">
          <a:blip r:embed="rId2"/>
          <a:srcRect t="6537"/>
          <a:stretch/>
        </p:blipFill>
        <p:spPr>
          <a:xfrm>
            <a:off x="2181225" y="1828092"/>
            <a:ext cx="8382000" cy="4744506"/>
          </a:xfrm>
        </p:spPr>
      </p:pic>
    </p:spTree>
    <p:extLst>
      <p:ext uri="{BB962C8B-B14F-4D97-AF65-F5344CB8AC3E}">
        <p14:creationId xmlns:p14="http://schemas.microsoft.com/office/powerpoint/2010/main" val="2216421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41401-417A-B7E7-CAC1-C23B003E9993}"/>
              </a:ext>
            </a:extLst>
          </p:cNvPr>
          <p:cNvSpPr>
            <a:spLocks noGrp="1"/>
          </p:cNvSpPr>
          <p:nvPr>
            <p:ph type="title"/>
          </p:nvPr>
        </p:nvSpPr>
        <p:spPr>
          <a:xfrm>
            <a:off x="913774" y="280848"/>
            <a:ext cx="10364451" cy="1596177"/>
          </a:xfrm>
        </p:spPr>
        <p:txBody>
          <a:bodyPr/>
          <a:lstStyle/>
          <a:p>
            <a:r>
              <a:rPr lang="zh-CN" altLang="en-US" dirty="0"/>
              <a:t>报税时间</a:t>
            </a:r>
            <a:endParaRPr lang="en-US" dirty="0"/>
          </a:p>
        </p:txBody>
      </p:sp>
      <p:pic>
        <p:nvPicPr>
          <p:cNvPr id="6" name="Content Placeholder 5">
            <a:extLst>
              <a:ext uri="{FF2B5EF4-FFF2-40B4-BE49-F238E27FC236}">
                <a16:creationId xmlns:a16="http://schemas.microsoft.com/office/drawing/2014/main" id="{45FE20EA-0F7B-BD1F-B0C4-3BCBFE1AB96F}"/>
              </a:ext>
            </a:extLst>
          </p:cNvPr>
          <p:cNvPicPr>
            <a:picLocks noGrp="1" noChangeAspect="1"/>
          </p:cNvPicPr>
          <p:nvPr>
            <p:ph idx="1"/>
          </p:nvPr>
        </p:nvPicPr>
        <p:blipFill rotWithShape="1">
          <a:blip r:embed="rId2"/>
          <a:srcRect t="18693"/>
          <a:stretch/>
        </p:blipFill>
        <p:spPr>
          <a:xfrm>
            <a:off x="628003" y="1532497"/>
            <a:ext cx="4982222" cy="1489112"/>
          </a:xfrm>
        </p:spPr>
      </p:pic>
      <p:pic>
        <p:nvPicPr>
          <p:cNvPr id="4" name="Picture 3" descr="A dollar sign under an umbrella&#10;&#10;Description automatically generated">
            <a:extLst>
              <a:ext uri="{FF2B5EF4-FFF2-40B4-BE49-F238E27FC236}">
                <a16:creationId xmlns:a16="http://schemas.microsoft.com/office/drawing/2014/main" id="{482CAD72-FB1A-4A53-ECD1-E873AC03B1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pic>
        <p:nvPicPr>
          <p:cNvPr id="10" name="Picture 9">
            <a:extLst>
              <a:ext uri="{FF2B5EF4-FFF2-40B4-BE49-F238E27FC236}">
                <a16:creationId xmlns:a16="http://schemas.microsoft.com/office/drawing/2014/main" id="{B97B2147-D6E4-7989-1EE9-70A27A0533A0}"/>
              </a:ext>
            </a:extLst>
          </p:cNvPr>
          <p:cNvPicPr>
            <a:picLocks noChangeAspect="1"/>
          </p:cNvPicPr>
          <p:nvPr/>
        </p:nvPicPr>
        <p:blipFill>
          <a:blip r:embed="rId4"/>
          <a:stretch>
            <a:fillRect/>
          </a:stretch>
        </p:blipFill>
        <p:spPr>
          <a:xfrm>
            <a:off x="628003" y="3021609"/>
            <a:ext cx="3115322" cy="2624109"/>
          </a:xfrm>
          <a:prstGeom prst="rect">
            <a:avLst/>
          </a:prstGeom>
        </p:spPr>
      </p:pic>
      <p:pic>
        <p:nvPicPr>
          <p:cNvPr id="12" name="Picture 11">
            <a:extLst>
              <a:ext uri="{FF2B5EF4-FFF2-40B4-BE49-F238E27FC236}">
                <a16:creationId xmlns:a16="http://schemas.microsoft.com/office/drawing/2014/main" id="{A6AE12B6-22D6-23DC-FC65-2993E3ED7AE7}"/>
              </a:ext>
            </a:extLst>
          </p:cNvPr>
          <p:cNvPicPr>
            <a:picLocks noChangeAspect="1"/>
          </p:cNvPicPr>
          <p:nvPr/>
        </p:nvPicPr>
        <p:blipFill>
          <a:blip r:embed="rId5"/>
          <a:stretch>
            <a:fillRect/>
          </a:stretch>
        </p:blipFill>
        <p:spPr>
          <a:xfrm>
            <a:off x="6095999" y="1577658"/>
            <a:ext cx="4563112" cy="1743318"/>
          </a:xfrm>
          <a:prstGeom prst="rect">
            <a:avLst/>
          </a:prstGeom>
        </p:spPr>
      </p:pic>
      <p:pic>
        <p:nvPicPr>
          <p:cNvPr id="14" name="Picture 13">
            <a:extLst>
              <a:ext uri="{FF2B5EF4-FFF2-40B4-BE49-F238E27FC236}">
                <a16:creationId xmlns:a16="http://schemas.microsoft.com/office/drawing/2014/main" id="{0B0084F7-17AA-BDE1-F483-591B0EDEACB8}"/>
              </a:ext>
            </a:extLst>
          </p:cNvPr>
          <p:cNvPicPr>
            <a:picLocks noChangeAspect="1"/>
          </p:cNvPicPr>
          <p:nvPr/>
        </p:nvPicPr>
        <p:blipFill>
          <a:blip r:embed="rId6"/>
          <a:stretch>
            <a:fillRect/>
          </a:stretch>
        </p:blipFill>
        <p:spPr>
          <a:xfrm>
            <a:off x="6057568" y="3320976"/>
            <a:ext cx="4601543" cy="1457461"/>
          </a:xfrm>
          <a:prstGeom prst="rect">
            <a:avLst/>
          </a:prstGeom>
        </p:spPr>
      </p:pic>
    </p:spTree>
    <p:extLst>
      <p:ext uri="{BB962C8B-B14F-4D97-AF65-F5344CB8AC3E}">
        <p14:creationId xmlns:p14="http://schemas.microsoft.com/office/powerpoint/2010/main" val="340511194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408BE9-28C4-8ED5-C801-C95726F53A7E}"/>
              </a:ext>
            </a:extLst>
          </p:cNvPr>
          <p:cNvSpPr>
            <a:spLocks noGrp="1"/>
          </p:cNvSpPr>
          <p:nvPr>
            <p:ph type="title"/>
          </p:nvPr>
        </p:nvSpPr>
        <p:spPr/>
        <p:txBody>
          <a:bodyPr/>
          <a:lstStyle/>
          <a:p>
            <a:r>
              <a:rPr lang="zh-CN" altLang="en-US" dirty="0"/>
              <a:t>保存记录</a:t>
            </a:r>
            <a:endParaRPr lang="en-US" dirty="0"/>
          </a:p>
        </p:txBody>
      </p:sp>
      <p:pic>
        <p:nvPicPr>
          <p:cNvPr id="5" name="Content Placeholder 4">
            <a:extLst>
              <a:ext uri="{FF2B5EF4-FFF2-40B4-BE49-F238E27FC236}">
                <a16:creationId xmlns:a16="http://schemas.microsoft.com/office/drawing/2014/main" id="{46FB7005-9BF9-693F-CC77-A35047706099}"/>
              </a:ext>
            </a:extLst>
          </p:cNvPr>
          <p:cNvPicPr>
            <a:picLocks noGrp="1" noChangeAspect="1"/>
          </p:cNvPicPr>
          <p:nvPr>
            <p:ph idx="1"/>
          </p:nvPr>
        </p:nvPicPr>
        <p:blipFill>
          <a:blip r:embed="rId2"/>
          <a:stretch>
            <a:fillRect/>
          </a:stretch>
        </p:blipFill>
        <p:spPr>
          <a:xfrm>
            <a:off x="1322874" y="2088023"/>
            <a:ext cx="2996675" cy="1226745"/>
          </a:xfrm>
        </p:spPr>
      </p:pic>
      <p:pic>
        <p:nvPicPr>
          <p:cNvPr id="7" name="Picture 6">
            <a:extLst>
              <a:ext uri="{FF2B5EF4-FFF2-40B4-BE49-F238E27FC236}">
                <a16:creationId xmlns:a16="http://schemas.microsoft.com/office/drawing/2014/main" id="{B82B5999-6035-9838-C855-4E2E46C57000}"/>
              </a:ext>
            </a:extLst>
          </p:cNvPr>
          <p:cNvPicPr>
            <a:picLocks noChangeAspect="1"/>
          </p:cNvPicPr>
          <p:nvPr/>
        </p:nvPicPr>
        <p:blipFill>
          <a:blip r:embed="rId3"/>
          <a:stretch>
            <a:fillRect/>
          </a:stretch>
        </p:blipFill>
        <p:spPr>
          <a:xfrm>
            <a:off x="1322873" y="3314768"/>
            <a:ext cx="2996675" cy="3448760"/>
          </a:xfrm>
          <a:prstGeom prst="rect">
            <a:avLst/>
          </a:prstGeom>
        </p:spPr>
      </p:pic>
      <p:pic>
        <p:nvPicPr>
          <p:cNvPr id="9" name="Picture 8">
            <a:extLst>
              <a:ext uri="{FF2B5EF4-FFF2-40B4-BE49-F238E27FC236}">
                <a16:creationId xmlns:a16="http://schemas.microsoft.com/office/drawing/2014/main" id="{93B8523B-BDA5-0525-CE8E-6E922FFF6C01}"/>
              </a:ext>
            </a:extLst>
          </p:cNvPr>
          <p:cNvPicPr>
            <a:picLocks noChangeAspect="1"/>
          </p:cNvPicPr>
          <p:nvPr/>
        </p:nvPicPr>
        <p:blipFill>
          <a:blip r:embed="rId4"/>
          <a:stretch>
            <a:fillRect/>
          </a:stretch>
        </p:blipFill>
        <p:spPr>
          <a:xfrm>
            <a:off x="6201225" y="1822706"/>
            <a:ext cx="4667901" cy="3772426"/>
          </a:xfrm>
          <a:prstGeom prst="rect">
            <a:avLst/>
          </a:prstGeom>
        </p:spPr>
      </p:pic>
    </p:spTree>
    <p:extLst>
      <p:ext uri="{BB962C8B-B14F-4D97-AF65-F5344CB8AC3E}">
        <p14:creationId xmlns:p14="http://schemas.microsoft.com/office/powerpoint/2010/main" val="8976755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lumMod val="20000"/>
            <a:lumOff val="80000"/>
          </a:schemeClr>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2123F5D-3139-4369-8937-F0FD29FE510A}"/>
              </a:ext>
            </a:extLst>
          </p:cNvPr>
          <p:cNvSpPr>
            <a:spLocks noGrp="1"/>
          </p:cNvSpPr>
          <p:nvPr>
            <p:ph type="title"/>
          </p:nvPr>
        </p:nvSpPr>
        <p:spPr>
          <a:solidFill>
            <a:schemeClr val="accent2">
              <a:lumMod val="20000"/>
              <a:lumOff val="80000"/>
              <a:alpha val="50000"/>
            </a:schemeClr>
          </a:solidFill>
        </p:spPr>
        <p:txBody>
          <a:bodyPr/>
          <a:lstStyle/>
          <a:p>
            <a:r>
              <a:rPr lang="zh-CN" altLang="en-US" dirty="0"/>
              <a:t>免责声明</a:t>
            </a:r>
            <a:endParaRPr lang="en-US" dirty="0"/>
          </a:p>
        </p:txBody>
      </p:sp>
      <p:sp>
        <p:nvSpPr>
          <p:cNvPr id="4" name="Content Placeholder 3">
            <a:extLst>
              <a:ext uri="{FF2B5EF4-FFF2-40B4-BE49-F238E27FC236}">
                <a16:creationId xmlns:a16="http://schemas.microsoft.com/office/drawing/2014/main" id="{6E317DFB-693C-41A9-BD4B-F90034934996}"/>
              </a:ext>
            </a:extLst>
          </p:cNvPr>
          <p:cNvSpPr>
            <a:spLocks noGrp="1"/>
          </p:cNvSpPr>
          <p:nvPr>
            <p:ph sz="half" idx="1"/>
          </p:nvPr>
        </p:nvSpPr>
        <p:spPr>
          <a:xfrm>
            <a:off x="711035" y="1600200"/>
            <a:ext cx="10905457" cy="4088418"/>
          </a:xfrm>
        </p:spPr>
        <p:txBody>
          <a:bodyPr>
            <a:normAutofit/>
          </a:bodyPr>
          <a:lstStyle/>
          <a:p>
            <a:pPr marL="0" indent="0">
              <a:buNone/>
            </a:pPr>
            <a:r>
              <a:rPr lang="zh-CN" altLang="en-US" sz="1800" dirty="0"/>
              <a:t>本次课程不对会中包含的信息中获得的任何结果做出任何保证或其他承诺。任何人都不应在未事先咨询自己的税务师、会计师或财务顾问并进行自己的研究和尽职调查之前做出任何财务决定。</a:t>
            </a:r>
            <a:r>
              <a:rPr lang="en-US" sz="1800" dirty="0"/>
              <a:t> </a:t>
            </a:r>
          </a:p>
          <a:p>
            <a:pPr marL="0" indent="0">
              <a:buNone/>
            </a:pPr>
            <a:endParaRPr lang="en-US" sz="1800" dirty="0"/>
          </a:p>
          <a:p>
            <a:pPr marL="0" indent="0">
              <a:buNone/>
            </a:pPr>
            <a:r>
              <a:rPr lang="zh-CN" altLang="en-US" sz="1800" dirty="0"/>
              <a:t>本次课程上包含或通过本次课程提供的内容仅用作信息共享和教育目的。它无意也不构成法律建议或投资建议，也不构成专业客户关系。不保证或保证此内容的准确性、完整性、充分性和时效性。您使用本课程上的信息或从本课程上获取资料的风险由您自行承担。</a:t>
            </a:r>
            <a:endParaRPr lang="en-US" sz="1800" dirty="0"/>
          </a:p>
        </p:txBody>
      </p:sp>
      <p:pic>
        <p:nvPicPr>
          <p:cNvPr id="5" name="Picture 4" descr="A dollar sign under an umbrella&#10;&#10;Description automatically generated">
            <a:extLst>
              <a:ext uri="{FF2B5EF4-FFF2-40B4-BE49-F238E27FC236}">
                <a16:creationId xmlns:a16="http://schemas.microsoft.com/office/drawing/2014/main" id="{D916CB40-A866-B9CF-1E13-86BD9B3276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25059094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87AEE-B05C-55AD-D516-9E2E1AABFC8D}"/>
              </a:ext>
            </a:extLst>
          </p:cNvPr>
          <p:cNvSpPr>
            <a:spLocks noGrp="1"/>
          </p:cNvSpPr>
          <p:nvPr>
            <p:ph type="title"/>
          </p:nvPr>
        </p:nvSpPr>
        <p:spPr/>
        <p:txBody>
          <a:bodyPr/>
          <a:lstStyle/>
          <a:p>
            <a:r>
              <a:rPr lang="zh-CN" altLang="en-US" dirty="0">
                <a:latin typeface="楷体" panose="02010609060101010101" pitchFamily="49" charset="-122"/>
                <a:ea typeface="楷体" panose="02010609060101010101" pitchFamily="49" charset="-122"/>
              </a:rPr>
              <a:t>课程大纲和课堂须知</a:t>
            </a:r>
            <a:endParaRPr lang="en-US" dirty="0">
              <a:latin typeface="楷体" panose="02010609060101010101" pitchFamily="49" charset="-122"/>
              <a:ea typeface="楷体" panose="02010609060101010101" pitchFamily="49" charset="-122"/>
            </a:endParaRPr>
          </a:p>
        </p:txBody>
      </p:sp>
      <p:sp>
        <p:nvSpPr>
          <p:cNvPr id="7" name="Content Placeholder 6">
            <a:extLst>
              <a:ext uri="{FF2B5EF4-FFF2-40B4-BE49-F238E27FC236}">
                <a16:creationId xmlns:a16="http://schemas.microsoft.com/office/drawing/2014/main" id="{BBD9A956-E6B5-EEF9-BBB6-86FE2FE94DEE}"/>
              </a:ext>
            </a:extLst>
          </p:cNvPr>
          <p:cNvSpPr>
            <a:spLocks noGrp="1"/>
          </p:cNvSpPr>
          <p:nvPr>
            <p:ph sz="quarter" idx="13"/>
          </p:nvPr>
        </p:nvSpPr>
        <p:spPr>
          <a:xfrm>
            <a:off x="913774" y="2367092"/>
            <a:ext cx="3898371" cy="3424107"/>
          </a:xfrm>
        </p:spPr>
        <p:txBody>
          <a:bodyPr>
            <a:normAutofit fontScale="92500" lnSpcReduction="20000"/>
          </a:bodyPr>
          <a:lstStyle/>
          <a:p>
            <a:pPr marL="457200" indent="-457200">
              <a:buFont typeface="+mj-lt"/>
              <a:buAutoNum type="arabicPeriod"/>
            </a:pPr>
            <a:r>
              <a:rPr lang="zh-CN" altLang="en-US" dirty="0">
                <a:latin typeface="楷体" panose="02010609060101010101" pitchFamily="49" charset="-122"/>
                <a:ea typeface="楷体" panose="02010609060101010101" pitchFamily="49" charset="-122"/>
              </a:rPr>
              <a:t>美国税法体系与税表基础知识</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主动收入类项目的填报</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投资与被动收入的填报</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社保金、退休金与税</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海外项目的申报</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公司类、自营类收入的申报</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遗产税和财产管理风险</a:t>
            </a:r>
          </a:p>
          <a:p>
            <a:pPr marL="457200" indent="-457200">
              <a:buFont typeface="+mj-lt"/>
              <a:buAutoNum type="arabicPeriod"/>
            </a:pPr>
            <a:r>
              <a:rPr lang="zh-CN" altLang="en-US" dirty="0">
                <a:latin typeface="楷体" panose="02010609060101010101" pitchFamily="49" charset="-122"/>
                <a:ea typeface="楷体" panose="02010609060101010101" pitchFamily="49" charset="-122"/>
              </a:rPr>
              <a:t>如何建立免税的现金流</a:t>
            </a:r>
            <a:endParaRPr lang="en-US" dirty="0">
              <a:latin typeface="楷体" panose="02010609060101010101" pitchFamily="49" charset="-122"/>
              <a:ea typeface="楷体" panose="02010609060101010101" pitchFamily="49" charset="-122"/>
            </a:endParaRPr>
          </a:p>
        </p:txBody>
      </p:sp>
      <p:sp>
        <p:nvSpPr>
          <p:cNvPr id="8" name="Content Placeholder 6">
            <a:extLst>
              <a:ext uri="{FF2B5EF4-FFF2-40B4-BE49-F238E27FC236}">
                <a16:creationId xmlns:a16="http://schemas.microsoft.com/office/drawing/2014/main" id="{85A1C9FB-3F57-138A-1B39-E76A3B7A8508}"/>
              </a:ext>
            </a:extLst>
          </p:cNvPr>
          <p:cNvSpPr txBox="1">
            <a:spLocks/>
          </p:cNvSpPr>
          <p:nvPr/>
        </p:nvSpPr>
        <p:spPr>
          <a:xfrm>
            <a:off x="6275483" y="2367091"/>
            <a:ext cx="3898371" cy="3424107"/>
          </a:xfrm>
          <a:prstGeom prst="rect">
            <a:avLst/>
          </a:prstGeom>
        </p:spPr>
        <p:txBody>
          <a:bodyPr vert="horz" lIns="91440" tIns="45720" rIns="91440" bIns="45720" rtlCol="0">
            <a:normAutofit/>
          </a:bodyPr>
          <a:lstStyle>
            <a:lvl1pPr marL="228600" indent="-228600" algn="l" defTabSz="914400" rtl="0" eaLnBrk="1" latinLnBrk="0" hangingPunct="1">
              <a:lnSpc>
                <a:spcPct val="120000"/>
              </a:lnSpc>
              <a:spcBef>
                <a:spcPts val="1000"/>
              </a:spcBef>
              <a:buClr>
                <a:schemeClr val="tx1"/>
              </a:buClr>
              <a:buFont typeface="Arial" panose="020B0604020202020204"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anose="020B0604020202020204"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anose="020B0604020202020204"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anose="020B0604020202020204" pitchFamily="34" charset="0"/>
              <a:buChar char="•"/>
              <a:defRPr sz="1400" kern="1200" cap="all" baseline="0">
                <a:solidFill>
                  <a:schemeClr val="tx1"/>
                </a:solidFill>
                <a:effectLst/>
                <a:latin typeface="+mn-lt"/>
                <a:ea typeface="+mn-ea"/>
                <a:cs typeface="+mn-cs"/>
              </a:defRPr>
            </a:lvl9pPr>
          </a:lstStyle>
          <a:p>
            <a:pPr>
              <a:buFont typeface="Wingdings" panose="05000000000000000000" pitchFamily="2" charset="2"/>
              <a:buChar char="§"/>
            </a:pPr>
            <a:r>
              <a:rPr lang="zh-CN" altLang="en-US" dirty="0">
                <a:solidFill>
                  <a:srgbClr val="FF0000"/>
                </a:solidFill>
                <a:latin typeface="楷体" panose="02010609060101010101" pitchFamily="49" charset="-122"/>
                <a:ea typeface="楷体" panose="02010609060101010101" pitchFamily="49" charset="-122"/>
              </a:rPr>
              <a:t>课程免费</a:t>
            </a:r>
            <a:endParaRPr lang="en-US" altLang="zh-CN" dirty="0">
              <a:solidFill>
                <a:srgbClr val="FF0000"/>
              </a:solidFill>
              <a:latin typeface="楷体" panose="02010609060101010101" pitchFamily="49" charset="-122"/>
              <a:ea typeface="楷体" panose="02010609060101010101" pitchFamily="49" charset="-122"/>
            </a:endParaRPr>
          </a:p>
          <a:p>
            <a:pPr>
              <a:buFont typeface="Wingdings" panose="05000000000000000000" pitchFamily="2" charset="2"/>
              <a:buChar char="§"/>
            </a:pPr>
            <a:r>
              <a:rPr lang="zh-CN" altLang="en-US" dirty="0">
                <a:solidFill>
                  <a:srgbClr val="FF0000"/>
                </a:solidFill>
                <a:latin typeface="楷体" panose="02010609060101010101" pitchFamily="49" charset="-122"/>
                <a:ea typeface="楷体" panose="02010609060101010101" pitchFamily="49" charset="-122"/>
              </a:rPr>
              <a:t>按时上课，迟到超过</a:t>
            </a:r>
            <a:r>
              <a:rPr lang="en-US" altLang="zh-CN" dirty="0">
                <a:solidFill>
                  <a:srgbClr val="FF0000"/>
                </a:solidFill>
                <a:latin typeface="楷体" panose="02010609060101010101" pitchFamily="49" charset="-122"/>
                <a:ea typeface="楷体" panose="02010609060101010101" pitchFamily="49" charset="-122"/>
              </a:rPr>
              <a:t>15</a:t>
            </a:r>
            <a:r>
              <a:rPr lang="zh-CN" altLang="en-US" dirty="0">
                <a:solidFill>
                  <a:srgbClr val="FF0000"/>
                </a:solidFill>
                <a:latin typeface="楷体" panose="02010609060101010101" pitchFamily="49" charset="-122"/>
                <a:ea typeface="楷体" panose="02010609060101010101" pitchFamily="49" charset="-122"/>
              </a:rPr>
              <a:t>分钟将不能进入当堂课，记缺课一次。</a:t>
            </a:r>
          </a:p>
          <a:p>
            <a:pPr>
              <a:buFont typeface="Wingdings" panose="05000000000000000000" pitchFamily="2" charset="2"/>
              <a:buChar char="§"/>
            </a:pPr>
            <a:r>
              <a:rPr lang="zh-CN" altLang="en-US" dirty="0">
                <a:solidFill>
                  <a:srgbClr val="FF0000"/>
                </a:solidFill>
                <a:latin typeface="楷体" panose="02010609060101010101" pitchFamily="49" charset="-122"/>
                <a:ea typeface="楷体" panose="02010609060101010101" pitchFamily="49" charset="-122"/>
              </a:rPr>
              <a:t>累计两次缺课，将不能继续本期课程</a:t>
            </a:r>
          </a:p>
          <a:p>
            <a:pPr>
              <a:buFont typeface="Wingdings" panose="05000000000000000000" pitchFamily="2" charset="2"/>
              <a:buChar char="§"/>
            </a:pPr>
            <a:r>
              <a:rPr lang="zh-CN" altLang="en-US" dirty="0">
                <a:solidFill>
                  <a:srgbClr val="FF0000"/>
                </a:solidFill>
                <a:latin typeface="楷体" panose="02010609060101010101" pitchFamily="49" charset="-122"/>
                <a:ea typeface="楷体" panose="02010609060101010101" pitchFamily="49" charset="-122"/>
              </a:rPr>
              <a:t>如果有特殊原因不能上课，请提前请假。</a:t>
            </a:r>
            <a:endParaRPr lang="en-US" dirty="0">
              <a:solidFill>
                <a:srgbClr val="FF0000"/>
              </a:solidFill>
              <a:latin typeface="楷体" panose="02010609060101010101" pitchFamily="49" charset="-122"/>
              <a:ea typeface="楷体" panose="02010609060101010101" pitchFamily="49" charset="-122"/>
            </a:endParaRPr>
          </a:p>
        </p:txBody>
      </p:sp>
      <p:pic>
        <p:nvPicPr>
          <p:cNvPr id="9" name="Picture 8" descr="A dollar sign under an umbrella&#10;&#10;Description automatically generated">
            <a:extLst>
              <a:ext uri="{FF2B5EF4-FFF2-40B4-BE49-F238E27FC236}">
                <a16:creationId xmlns:a16="http://schemas.microsoft.com/office/drawing/2014/main" id="{EFBD5780-CA72-5C6E-7257-41F3C5318C9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3610310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DDCB1-E91B-B22C-EE9C-73C714D7F353}"/>
              </a:ext>
            </a:extLst>
          </p:cNvPr>
          <p:cNvSpPr>
            <a:spLocks noGrp="1"/>
          </p:cNvSpPr>
          <p:nvPr>
            <p:ph type="title"/>
          </p:nvPr>
        </p:nvSpPr>
        <p:spPr>
          <a:xfrm>
            <a:off x="1066800" y="520519"/>
            <a:ext cx="10058400" cy="1450757"/>
          </a:xfrm>
        </p:spPr>
        <p:txBody>
          <a:bodyPr>
            <a:normAutofit/>
          </a:bodyPr>
          <a:lstStyle/>
          <a:p>
            <a:r>
              <a:rPr lang="zh-CN" altLang="en-US" dirty="0">
                <a:latin typeface="楷体" panose="02010609060101010101" pitchFamily="49" charset="-122"/>
                <a:ea typeface="楷体" panose="02010609060101010101" pitchFamily="49" charset="-122"/>
              </a:rPr>
              <a:t>万税之国</a:t>
            </a:r>
            <a:endParaRPr lang="en-US" dirty="0">
              <a:latin typeface="楷体" panose="02010609060101010101" pitchFamily="49" charset="-122"/>
              <a:ea typeface="楷体" panose="02010609060101010101" pitchFamily="49" charset="-122"/>
            </a:endParaRPr>
          </a:p>
        </p:txBody>
      </p:sp>
      <p:graphicFrame>
        <p:nvGraphicFramePr>
          <p:cNvPr id="16" name="Content Placeholder 13">
            <a:extLst>
              <a:ext uri="{FF2B5EF4-FFF2-40B4-BE49-F238E27FC236}">
                <a16:creationId xmlns:a16="http://schemas.microsoft.com/office/drawing/2014/main" id="{6AB709B1-F86B-504A-88AC-CA9D5A59BAFE}"/>
              </a:ext>
            </a:extLst>
          </p:cNvPr>
          <p:cNvGraphicFramePr>
            <a:graphicFrameLocks noGrp="1"/>
          </p:cNvGraphicFramePr>
          <p:nvPr>
            <p:ph idx="1"/>
            <p:extLst>
              <p:ext uri="{D42A27DB-BD31-4B8C-83A1-F6EECF244321}">
                <p14:modId xmlns:p14="http://schemas.microsoft.com/office/powerpoint/2010/main" val="2267636928"/>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descr="A dollar sign under an umbrella&#10;&#10;Description automatically generated">
            <a:extLst>
              <a:ext uri="{FF2B5EF4-FFF2-40B4-BE49-F238E27FC236}">
                <a16:creationId xmlns:a16="http://schemas.microsoft.com/office/drawing/2014/main" id="{DDD2A27F-F325-A539-77CF-37585177B0D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Tree>
    <p:extLst>
      <p:ext uri="{BB962C8B-B14F-4D97-AF65-F5344CB8AC3E}">
        <p14:creationId xmlns:p14="http://schemas.microsoft.com/office/powerpoint/2010/main" val="32191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graphicEl>
                                              <a:dgm id="{98DCE677-FC3A-4095-99E5-BA0C15C0C715}"/>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graphicEl>
                                              <a:dgm id="{CC3749E6-4322-4D41-9B2E-11409B55CED3}"/>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graphicEl>
                                              <a:dgm id="{B333E90A-FEFC-4EA3-B9CA-27679C9B08B4}"/>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graphicEl>
                                              <a:dgm id="{75EB0215-2D7E-4C88-91D9-7E66447CFA0A}"/>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graphicEl>
                                              <a:dgm id="{D87CF61C-A2EC-410F-8275-972B0536653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
                                            <p:graphicEl>
                                              <a:dgm id="{D1A460D2-916E-4439-BBD2-E7567AEB4E82}"/>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
                                            <p:graphicEl>
                                              <a:dgm id="{E0E6E1F5-6D70-4546-8901-C760CA02BD4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graphicEl>
                                              <a:dgm id="{362DCFD9-6A79-4407-AFB6-C1420465AC13}"/>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graphicEl>
                                              <a:dgm id="{2048B904-B315-4054-AABB-8D057209403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6">
                                            <p:graphicEl>
                                              <a:dgm id="{07238728-C566-4E5C-AAC8-1499A7C0024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6"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DFA15-1319-61E8-0528-07D1DD94C696}"/>
              </a:ext>
            </a:extLst>
          </p:cNvPr>
          <p:cNvSpPr>
            <a:spLocks noGrp="1"/>
          </p:cNvSpPr>
          <p:nvPr>
            <p:ph type="title"/>
          </p:nvPr>
        </p:nvSpPr>
        <p:spPr>
          <a:xfrm>
            <a:off x="913774" y="359772"/>
            <a:ext cx="10364451" cy="1596177"/>
          </a:xfrm>
        </p:spPr>
        <p:txBody>
          <a:bodyPr/>
          <a:lstStyle/>
          <a:p>
            <a:r>
              <a:rPr lang="zh-CN" altLang="en-US" dirty="0">
                <a:latin typeface="楷体" panose="02010609060101010101" pitchFamily="49" charset="-122"/>
                <a:ea typeface="楷体" panose="02010609060101010101" pitchFamily="49" charset="-122"/>
              </a:rPr>
              <a:t>税法的申报体系</a:t>
            </a:r>
            <a:endParaRPr lang="en-US" dirty="0">
              <a:latin typeface="楷体" panose="02010609060101010101" pitchFamily="49" charset="-122"/>
              <a:ea typeface="楷体" panose="02010609060101010101" pitchFamily="49" charset="-122"/>
            </a:endParaRPr>
          </a:p>
        </p:txBody>
      </p:sp>
      <p:sp>
        <p:nvSpPr>
          <p:cNvPr id="3" name="Content Placeholder 2">
            <a:extLst>
              <a:ext uri="{FF2B5EF4-FFF2-40B4-BE49-F238E27FC236}">
                <a16:creationId xmlns:a16="http://schemas.microsoft.com/office/drawing/2014/main" id="{C2FD85AC-FA21-FEF5-396B-0F4841410EA8}"/>
              </a:ext>
            </a:extLst>
          </p:cNvPr>
          <p:cNvSpPr>
            <a:spLocks noGrp="1"/>
          </p:cNvSpPr>
          <p:nvPr>
            <p:ph idx="1"/>
          </p:nvPr>
        </p:nvSpPr>
        <p:spPr/>
        <p:txBody>
          <a:bodyPr/>
          <a:lstStyle/>
          <a:p>
            <a:endParaRPr lang="en-US" dirty="0"/>
          </a:p>
        </p:txBody>
      </p:sp>
      <p:pic>
        <p:nvPicPr>
          <p:cNvPr id="4" name="Picture 3" descr="A dollar sign under an umbrella&#10;&#10;Description automatically generated">
            <a:extLst>
              <a:ext uri="{FF2B5EF4-FFF2-40B4-BE49-F238E27FC236}">
                <a16:creationId xmlns:a16="http://schemas.microsoft.com/office/drawing/2014/main" id="{A8AC1E14-C137-C132-B1BE-10C697BABB3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610109" y="6022108"/>
            <a:ext cx="581891" cy="835891"/>
          </a:xfrm>
          <a:prstGeom prst="rect">
            <a:avLst/>
          </a:prstGeom>
        </p:spPr>
      </p:pic>
      <p:sp>
        <p:nvSpPr>
          <p:cNvPr id="5" name="Oval 4">
            <a:extLst>
              <a:ext uri="{FF2B5EF4-FFF2-40B4-BE49-F238E27FC236}">
                <a16:creationId xmlns:a16="http://schemas.microsoft.com/office/drawing/2014/main" id="{A26E196B-FAF4-55B5-7F31-7DE77443D25F}"/>
              </a:ext>
            </a:extLst>
          </p:cNvPr>
          <p:cNvSpPr/>
          <p:nvPr/>
        </p:nvSpPr>
        <p:spPr>
          <a:xfrm>
            <a:off x="1701269" y="2016808"/>
            <a:ext cx="1800225" cy="99523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t>支付方</a:t>
            </a:r>
            <a:endParaRPr lang="en-US" dirty="0"/>
          </a:p>
        </p:txBody>
      </p:sp>
      <p:sp>
        <p:nvSpPr>
          <p:cNvPr id="6" name="Oval 5">
            <a:extLst>
              <a:ext uri="{FF2B5EF4-FFF2-40B4-BE49-F238E27FC236}">
                <a16:creationId xmlns:a16="http://schemas.microsoft.com/office/drawing/2014/main" id="{25C4983A-41EF-695C-CF27-8AD8B8D358EB}"/>
              </a:ext>
            </a:extLst>
          </p:cNvPr>
          <p:cNvSpPr/>
          <p:nvPr/>
        </p:nvSpPr>
        <p:spPr>
          <a:xfrm>
            <a:off x="1701269" y="4079146"/>
            <a:ext cx="1800225" cy="99523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t>收入方</a:t>
            </a:r>
            <a:endParaRPr lang="en-US" dirty="0"/>
          </a:p>
        </p:txBody>
      </p:sp>
      <p:sp>
        <p:nvSpPr>
          <p:cNvPr id="7" name="Rectangle: Rounded Corners 6">
            <a:extLst>
              <a:ext uri="{FF2B5EF4-FFF2-40B4-BE49-F238E27FC236}">
                <a16:creationId xmlns:a16="http://schemas.microsoft.com/office/drawing/2014/main" id="{66672FDD-C5DF-363B-9B7C-6026FDA0FAD9}"/>
              </a:ext>
            </a:extLst>
          </p:cNvPr>
          <p:cNvSpPr/>
          <p:nvPr/>
        </p:nvSpPr>
        <p:spPr>
          <a:xfrm>
            <a:off x="8805329" y="3476412"/>
            <a:ext cx="2059709" cy="742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IRS </a:t>
            </a:r>
            <a:r>
              <a:rPr lang="zh-CN" altLang="en-US" dirty="0"/>
              <a:t>国税</a:t>
            </a:r>
            <a:endParaRPr lang="en-US" dirty="0"/>
          </a:p>
        </p:txBody>
      </p:sp>
      <p:sp>
        <p:nvSpPr>
          <p:cNvPr id="8" name="Rectangle: Rounded Corners 7">
            <a:extLst>
              <a:ext uri="{FF2B5EF4-FFF2-40B4-BE49-F238E27FC236}">
                <a16:creationId xmlns:a16="http://schemas.microsoft.com/office/drawing/2014/main" id="{9E583BB8-744D-1BE9-7546-C0398567F7D8}"/>
              </a:ext>
            </a:extLst>
          </p:cNvPr>
          <p:cNvSpPr/>
          <p:nvPr/>
        </p:nvSpPr>
        <p:spPr>
          <a:xfrm>
            <a:off x="8805329" y="4781647"/>
            <a:ext cx="2059709" cy="742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dirty="0"/>
              <a:t>州</a:t>
            </a:r>
            <a:r>
              <a:rPr lang="en-US" altLang="zh-CN" dirty="0"/>
              <a:t>+</a:t>
            </a:r>
            <a:r>
              <a:rPr lang="zh-CN" altLang="en-US" dirty="0"/>
              <a:t>地税</a:t>
            </a:r>
            <a:endParaRPr lang="en-US" dirty="0"/>
          </a:p>
        </p:txBody>
      </p:sp>
      <p:cxnSp>
        <p:nvCxnSpPr>
          <p:cNvPr id="10" name="Straight Arrow Connector 9">
            <a:extLst>
              <a:ext uri="{FF2B5EF4-FFF2-40B4-BE49-F238E27FC236}">
                <a16:creationId xmlns:a16="http://schemas.microsoft.com/office/drawing/2014/main" id="{6D95304C-9362-491C-4518-0C334F9D7A29}"/>
              </a:ext>
            </a:extLst>
          </p:cNvPr>
          <p:cNvCxnSpPr>
            <a:cxnSpLocks/>
            <a:stCxn id="5" idx="6"/>
            <a:endCxn id="7" idx="1"/>
          </p:cNvCxnSpPr>
          <p:nvPr/>
        </p:nvCxnSpPr>
        <p:spPr>
          <a:xfrm>
            <a:off x="3501494" y="2514424"/>
            <a:ext cx="5303835" cy="133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D32D452F-3305-A697-0C8A-C0AEC3193BED}"/>
              </a:ext>
            </a:extLst>
          </p:cNvPr>
          <p:cNvSpPr txBox="1"/>
          <p:nvPr/>
        </p:nvSpPr>
        <p:spPr>
          <a:xfrm>
            <a:off x="4353550" y="3070983"/>
            <a:ext cx="755335" cy="369332"/>
          </a:xfrm>
          <a:prstGeom prst="rect">
            <a:avLst/>
          </a:prstGeom>
          <a:noFill/>
        </p:spPr>
        <p:txBody>
          <a:bodyPr wrap="none" rtlCol="0">
            <a:spAutoFit/>
          </a:bodyPr>
          <a:lstStyle/>
          <a:p>
            <a:r>
              <a:rPr lang="en-US" dirty="0"/>
              <a:t>1099</a:t>
            </a:r>
            <a:r>
              <a:rPr lang="zh-CN" altLang="en-US" dirty="0"/>
              <a:t> </a:t>
            </a:r>
            <a:endParaRPr lang="en-US" dirty="0"/>
          </a:p>
        </p:txBody>
      </p:sp>
      <p:cxnSp>
        <p:nvCxnSpPr>
          <p:cNvPr id="13" name="Straight Arrow Connector 12">
            <a:extLst>
              <a:ext uri="{FF2B5EF4-FFF2-40B4-BE49-F238E27FC236}">
                <a16:creationId xmlns:a16="http://schemas.microsoft.com/office/drawing/2014/main" id="{8026B858-85CC-47FF-DD57-41EAE88263C1}"/>
              </a:ext>
            </a:extLst>
          </p:cNvPr>
          <p:cNvCxnSpPr>
            <a:cxnSpLocks/>
            <a:stCxn id="5" idx="6"/>
            <a:endCxn id="8" idx="1"/>
          </p:cNvCxnSpPr>
          <p:nvPr/>
        </p:nvCxnSpPr>
        <p:spPr>
          <a:xfrm>
            <a:off x="3501494" y="2514424"/>
            <a:ext cx="5303835" cy="2638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5C3BA052-FD10-8336-3EA1-16BCC1859415}"/>
              </a:ext>
            </a:extLst>
          </p:cNvPr>
          <p:cNvSpPr/>
          <p:nvPr/>
        </p:nvSpPr>
        <p:spPr>
          <a:xfrm>
            <a:off x="5269439" y="2005083"/>
            <a:ext cx="1800225" cy="99523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zh-CN" altLang="en-US" dirty="0"/>
              <a:t>金融机构</a:t>
            </a:r>
            <a:endParaRPr lang="en-US" dirty="0"/>
          </a:p>
        </p:txBody>
      </p:sp>
      <p:cxnSp>
        <p:nvCxnSpPr>
          <p:cNvPr id="22" name="Straight Arrow Connector 21">
            <a:extLst>
              <a:ext uri="{FF2B5EF4-FFF2-40B4-BE49-F238E27FC236}">
                <a16:creationId xmlns:a16="http://schemas.microsoft.com/office/drawing/2014/main" id="{F844E601-42D2-B399-6A02-684B6F61901F}"/>
              </a:ext>
            </a:extLst>
          </p:cNvPr>
          <p:cNvCxnSpPr>
            <a:cxnSpLocks/>
            <a:stCxn id="5" idx="4"/>
            <a:endCxn id="6" idx="0"/>
          </p:cNvCxnSpPr>
          <p:nvPr/>
        </p:nvCxnSpPr>
        <p:spPr>
          <a:xfrm>
            <a:off x="2601382" y="3012039"/>
            <a:ext cx="0" cy="106710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7A353646-3D97-0347-7629-1DE85ED280B1}"/>
              </a:ext>
            </a:extLst>
          </p:cNvPr>
          <p:cNvCxnSpPr>
            <a:cxnSpLocks/>
            <a:stCxn id="6" idx="6"/>
            <a:endCxn id="7" idx="1"/>
          </p:cNvCxnSpPr>
          <p:nvPr/>
        </p:nvCxnSpPr>
        <p:spPr>
          <a:xfrm flipV="1">
            <a:off x="3501494" y="3847536"/>
            <a:ext cx="5303835" cy="72922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EA5D9BCF-D183-BB47-68B2-02ADBF430AB7}"/>
              </a:ext>
            </a:extLst>
          </p:cNvPr>
          <p:cNvCxnSpPr>
            <a:cxnSpLocks/>
            <a:stCxn id="6" idx="6"/>
            <a:endCxn id="8" idx="1"/>
          </p:cNvCxnSpPr>
          <p:nvPr/>
        </p:nvCxnSpPr>
        <p:spPr>
          <a:xfrm>
            <a:off x="3501494" y="4576762"/>
            <a:ext cx="5303835" cy="57600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7BE4C436-6907-320A-2C01-4455CBE3FBD1}"/>
              </a:ext>
            </a:extLst>
          </p:cNvPr>
          <p:cNvCxnSpPr>
            <a:cxnSpLocks/>
            <a:stCxn id="5" idx="6"/>
            <a:endCxn id="16" idx="2"/>
          </p:cNvCxnSpPr>
          <p:nvPr/>
        </p:nvCxnSpPr>
        <p:spPr>
          <a:xfrm flipV="1">
            <a:off x="3501494" y="2502699"/>
            <a:ext cx="1767945" cy="11725"/>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4F82DBD7-0991-D85B-1985-787F7669B87F}"/>
              </a:ext>
            </a:extLst>
          </p:cNvPr>
          <p:cNvCxnSpPr>
            <a:cxnSpLocks/>
            <a:stCxn id="6" idx="6"/>
            <a:endCxn id="16" idx="2"/>
          </p:cNvCxnSpPr>
          <p:nvPr/>
        </p:nvCxnSpPr>
        <p:spPr>
          <a:xfrm flipV="1">
            <a:off x="3501494" y="2502699"/>
            <a:ext cx="1767945" cy="2074063"/>
          </a:xfrm>
          <a:prstGeom prst="straightConnector1">
            <a:avLst/>
          </a:prstGeom>
          <a:ln>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5D1F4F68-D94A-4D77-C6C4-A106EF359FFA}"/>
              </a:ext>
            </a:extLst>
          </p:cNvPr>
          <p:cNvCxnSpPr>
            <a:cxnSpLocks/>
            <a:stCxn id="16" idx="6"/>
            <a:endCxn id="37" idx="1"/>
          </p:cNvCxnSpPr>
          <p:nvPr/>
        </p:nvCxnSpPr>
        <p:spPr>
          <a:xfrm>
            <a:off x="7069664" y="2502699"/>
            <a:ext cx="1735665" cy="117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7" name="Rectangle: Rounded Corners 36">
            <a:extLst>
              <a:ext uri="{FF2B5EF4-FFF2-40B4-BE49-F238E27FC236}">
                <a16:creationId xmlns:a16="http://schemas.microsoft.com/office/drawing/2014/main" id="{AE77D331-A762-6BA1-CBD6-B59D8ACF325A}"/>
              </a:ext>
            </a:extLst>
          </p:cNvPr>
          <p:cNvSpPr/>
          <p:nvPr/>
        </p:nvSpPr>
        <p:spPr>
          <a:xfrm>
            <a:off x="8805329" y="2143300"/>
            <a:ext cx="2059709" cy="74224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ltLang="zh-CN" dirty="0"/>
              <a:t>FinCEN </a:t>
            </a:r>
            <a:r>
              <a:rPr lang="zh-CN" altLang="en-US" dirty="0"/>
              <a:t>金融犯罪监督</a:t>
            </a:r>
            <a:endParaRPr lang="en-US" dirty="0"/>
          </a:p>
        </p:txBody>
      </p:sp>
      <p:cxnSp>
        <p:nvCxnSpPr>
          <p:cNvPr id="58" name="Straight Arrow Connector 57">
            <a:extLst>
              <a:ext uri="{FF2B5EF4-FFF2-40B4-BE49-F238E27FC236}">
                <a16:creationId xmlns:a16="http://schemas.microsoft.com/office/drawing/2014/main" id="{C845E76D-BA50-FACA-8CAB-F750B45FB7A3}"/>
              </a:ext>
            </a:extLst>
          </p:cNvPr>
          <p:cNvCxnSpPr>
            <a:endCxn id="7" idx="1"/>
          </p:cNvCxnSpPr>
          <p:nvPr/>
        </p:nvCxnSpPr>
        <p:spPr>
          <a:xfrm>
            <a:off x="7069664" y="2514424"/>
            <a:ext cx="1735665" cy="133311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60" name="Straight Arrow Connector 59">
            <a:extLst>
              <a:ext uri="{FF2B5EF4-FFF2-40B4-BE49-F238E27FC236}">
                <a16:creationId xmlns:a16="http://schemas.microsoft.com/office/drawing/2014/main" id="{6999D75D-EA00-437D-2BEC-F2EAD131B7B2}"/>
              </a:ext>
            </a:extLst>
          </p:cNvPr>
          <p:cNvCxnSpPr>
            <a:stCxn id="16" idx="6"/>
            <a:endCxn id="8" idx="1"/>
          </p:cNvCxnSpPr>
          <p:nvPr/>
        </p:nvCxnSpPr>
        <p:spPr>
          <a:xfrm>
            <a:off x="7069664" y="2502699"/>
            <a:ext cx="1735665" cy="265007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177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par>
                                <p:cTn id="12" presetID="22" presetClass="entr" presetSubtype="8" fill="hold"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left)">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left)">
                                      <p:cBhvr>
                                        <p:cTn id="19" dur="500"/>
                                        <p:tgtEl>
                                          <p:spTgt spid="26"/>
                                        </p:tgtEl>
                                      </p:cBhvr>
                                    </p:animEffect>
                                  </p:childTnLst>
                                </p:cTn>
                              </p:par>
                              <p:par>
                                <p:cTn id="20" presetID="22" presetClass="entr" presetSubtype="8"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animEffect transition="in" filter="wipe(left)">
                                      <p:cBhvr>
                                        <p:cTn id="27" dur="500"/>
                                        <p:tgtEl>
                                          <p:spTgt spid="32"/>
                                        </p:tgtEl>
                                      </p:cBhvr>
                                    </p:animEffect>
                                  </p:childTnLst>
                                </p:cTn>
                              </p:par>
                              <p:par>
                                <p:cTn id="28" presetID="22" presetClass="entr" presetSubtype="8" fill="hold" nodeType="with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wipe(left)">
                                      <p:cBhvr>
                                        <p:cTn id="30" dur="500"/>
                                        <p:tgtEl>
                                          <p:spTgt spid="3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36"/>
                                        </p:tgtEl>
                                        <p:attrNameLst>
                                          <p:attrName>style.visibility</p:attrName>
                                        </p:attrNameLst>
                                      </p:cBhvr>
                                      <p:to>
                                        <p:strVal val="visible"/>
                                      </p:to>
                                    </p:set>
                                    <p:animEffect transition="in" filter="wipe(left)">
                                      <p:cBhvr>
                                        <p:cTn id="35" dur="500"/>
                                        <p:tgtEl>
                                          <p:spTgt spid="36"/>
                                        </p:tgtEl>
                                      </p:cBhvr>
                                    </p:animEffect>
                                  </p:childTnLst>
                                </p:cTn>
                              </p:par>
                              <p:par>
                                <p:cTn id="36" presetID="22" presetClass="entr" presetSubtype="8" fill="hold" nodeType="with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wipe(left)">
                                      <p:cBhvr>
                                        <p:cTn id="38" dur="500"/>
                                        <p:tgtEl>
                                          <p:spTgt spid="58"/>
                                        </p:tgtEl>
                                      </p:cBhvr>
                                    </p:animEffect>
                                  </p:childTnLst>
                                </p:cTn>
                              </p:par>
                              <p:par>
                                <p:cTn id="39" presetID="22" presetClass="entr" presetSubtype="8" fill="hold" nodeType="with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left)">
                                      <p:cBhvr>
                                        <p:cTn id="4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BC66F-D387-227F-EF23-14BC007E59D5}"/>
              </a:ext>
            </a:extLst>
          </p:cNvPr>
          <p:cNvSpPr>
            <a:spLocks noGrp="1"/>
          </p:cNvSpPr>
          <p:nvPr>
            <p:ph type="title"/>
          </p:nvPr>
        </p:nvSpPr>
        <p:spPr/>
        <p:txBody>
          <a:bodyPr/>
          <a:lstStyle/>
          <a:p>
            <a:r>
              <a:rPr lang="zh-CN" altLang="en-US" dirty="0"/>
              <a:t>诚实假定</a:t>
            </a:r>
            <a:endParaRPr lang="en-US" dirty="0"/>
          </a:p>
        </p:txBody>
      </p:sp>
      <p:sp>
        <p:nvSpPr>
          <p:cNvPr id="3" name="Content Placeholder 2">
            <a:extLst>
              <a:ext uri="{FF2B5EF4-FFF2-40B4-BE49-F238E27FC236}">
                <a16:creationId xmlns:a16="http://schemas.microsoft.com/office/drawing/2014/main" id="{C493C7A0-2686-573B-1163-6C133A56AB95}"/>
              </a:ext>
            </a:extLst>
          </p:cNvPr>
          <p:cNvSpPr>
            <a:spLocks noGrp="1"/>
          </p:cNvSpPr>
          <p:nvPr>
            <p:ph idx="1"/>
          </p:nvPr>
        </p:nvSpPr>
        <p:spPr/>
        <p:txBody>
          <a:bodyPr/>
          <a:lstStyle/>
          <a:p>
            <a:r>
              <a:rPr lang="zh-CN" altLang="en-US" dirty="0">
                <a:latin typeface="楷体" panose="02010609060101010101" pitchFamily="49" charset="-122"/>
                <a:ea typeface="楷体" panose="02010609060101010101" pitchFamily="49" charset="-122"/>
              </a:rPr>
              <a:t>报税不需要提供额外的证明凭据</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税法首先假定所有纳税人都是诚实的</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如果需要，税务局会发信要求提供证据</a:t>
            </a:r>
            <a:endParaRPr lang="en-US" altLang="zh-CN" dirty="0">
              <a:latin typeface="楷体" panose="02010609060101010101" pitchFamily="49" charset="-122"/>
              <a:ea typeface="楷体" panose="02010609060101010101" pitchFamily="49" charset="-122"/>
            </a:endParaRPr>
          </a:p>
          <a:p>
            <a:r>
              <a:rPr lang="zh-CN" altLang="en-US" dirty="0">
                <a:latin typeface="楷体" panose="02010609060101010101" pitchFamily="49" charset="-122"/>
                <a:ea typeface="楷体" panose="02010609060101010101" pitchFamily="49" charset="-122"/>
              </a:rPr>
              <a:t>一旦错报、漏报，会有惩罚，蓄意瞒报的，会有重罚</a:t>
            </a:r>
            <a:endParaRPr 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3943960633"/>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BC60C0-47AA-16E3-5408-13DAA0028E6A}"/>
              </a:ext>
            </a:extLst>
          </p:cNvPr>
          <p:cNvSpPr>
            <a:spLocks noGrp="1"/>
          </p:cNvSpPr>
          <p:nvPr>
            <p:ph type="title"/>
          </p:nvPr>
        </p:nvSpPr>
        <p:spPr>
          <a:xfrm>
            <a:off x="913773" y="306514"/>
            <a:ext cx="10364451" cy="1596177"/>
          </a:xfrm>
        </p:spPr>
        <p:txBody>
          <a:bodyPr/>
          <a:lstStyle/>
          <a:p>
            <a:r>
              <a:rPr lang="zh-CN" altLang="en-US" dirty="0">
                <a:latin typeface="楷体" panose="02010609060101010101" pitchFamily="49" charset="-122"/>
                <a:ea typeface="楷体" panose="02010609060101010101" pitchFamily="49" charset="-122"/>
              </a:rPr>
              <a:t>纳税人 </a:t>
            </a:r>
            <a:r>
              <a:rPr lang="en-US" altLang="zh-CN" dirty="0">
                <a:latin typeface="楷体" panose="02010609060101010101" pitchFamily="49" charset="-122"/>
                <a:ea typeface="楷体" panose="02010609060101010101" pitchFamily="49" charset="-122"/>
              </a:rPr>
              <a:t>Taxpayer</a:t>
            </a:r>
            <a:endParaRPr lang="en-US" dirty="0">
              <a:latin typeface="楷体" panose="02010609060101010101" pitchFamily="49" charset="-122"/>
              <a:ea typeface="楷体" panose="02010609060101010101" pitchFamily="49" charset="-122"/>
            </a:endParaRPr>
          </a:p>
        </p:txBody>
      </p:sp>
      <p:sp>
        <p:nvSpPr>
          <p:cNvPr id="3" name="Content Placeholder 2">
            <a:extLst>
              <a:ext uri="{FF2B5EF4-FFF2-40B4-BE49-F238E27FC236}">
                <a16:creationId xmlns:a16="http://schemas.microsoft.com/office/drawing/2014/main" id="{3E298C7C-4F57-C510-6317-C64283C51534}"/>
              </a:ext>
            </a:extLst>
          </p:cNvPr>
          <p:cNvSpPr>
            <a:spLocks noGrp="1"/>
          </p:cNvSpPr>
          <p:nvPr>
            <p:ph idx="1"/>
          </p:nvPr>
        </p:nvSpPr>
        <p:spPr>
          <a:xfrm>
            <a:off x="913775" y="1902691"/>
            <a:ext cx="10364452" cy="4336792"/>
          </a:xfrm>
        </p:spPr>
        <p:txBody>
          <a:bodyPr>
            <a:normAutofit fontScale="92500" lnSpcReduction="20000"/>
          </a:bodyPr>
          <a:lstStyle/>
          <a:p>
            <a:pPr>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居民纳税人：就全球范围收入在美国申报纳税</a:t>
            </a:r>
            <a:endParaRPr lang="en-US" altLang="zh-CN" dirty="0">
              <a:latin typeface="楷体" panose="02010609060101010101" pitchFamily="49" charset="-122"/>
              <a:ea typeface="楷体" panose="02010609060101010101" pitchFamily="49" charset="-122"/>
            </a:endParaRPr>
          </a:p>
          <a:p>
            <a:pPr>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满足以下两个测试之一，视为居民纳税人</a:t>
            </a:r>
            <a:endParaRPr lang="en-US" altLang="zh-CN" dirty="0">
              <a:latin typeface="楷体" panose="02010609060101010101" pitchFamily="49" charset="-122"/>
              <a:ea typeface="楷体" panose="02010609060101010101" pitchFamily="49" charset="-122"/>
            </a:endParaRPr>
          </a:p>
          <a:p>
            <a:pPr lvl="1">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持有绿卡：自签发</a:t>
            </a:r>
            <a:r>
              <a:rPr lang="en-US" altLang="zh-CN" dirty="0">
                <a:latin typeface="楷体" panose="02010609060101010101" pitchFamily="49" charset="-122"/>
                <a:ea typeface="楷体" panose="02010609060101010101" pitchFamily="49" charset="-122"/>
              </a:rPr>
              <a:t>I-551</a:t>
            </a:r>
            <a:r>
              <a:rPr lang="zh-CN" altLang="en-US" dirty="0">
                <a:latin typeface="楷体" panose="02010609060101010101" pitchFamily="49" charset="-122"/>
                <a:ea typeface="楷体" panose="02010609060101010101" pitchFamily="49" charset="-122"/>
              </a:rPr>
              <a:t>之日起，自动成为居民纳税人。</a:t>
            </a:r>
            <a:endParaRPr lang="en-US" altLang="zh-CN" dirty="0">
              <a:latin typeface="楷体" panose="02010609060101010101" pitchFamily="49" charset="-122"/>
              <a:ea typeface="楷体" panose="02010609060101010101" pitchFamily="49" charset="-122"/>
            </a:endParaRPr>
          </a:p>
          <a:p>
            <a:pPr lvl="2">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此定义一直有效直至发生以下事件之一：</a:t>
            </a: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绿卡居民身份被美国政府永久吊销并不能再申诉（</a:t>
            </a:r>
            <a:r>
              <a:rPr lang="en-US" altLang="zh-CN" dirty="0">
                <a:latin typeface="楷体" panose="02010609060101010101" pitchFamily="49" charset="-122"/>
                <a:ea typeface="楷体" panose="02010609060101010101" pitchFamily="49" charset="-122"/>
              </a:rPr>
              <a:t>Final Judicial Order</a:t>
            </a:r>
            <a:r>
              <a:rPr lang="zh-CN" altLang="en-US" dirty="0">
                <a:latin typeface="楷体" panose="02010609060101010101" pitchFamily="49" charset="-122"/>
                <a:ea typeface="楷体" panose="02010609060101010101" pitchFamily="49" charset="-122"/>
              </a:rPr>
              <a:t>）</a:t>
            </a: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自己放弃绿卡</a:t>
            </a:r>
            <a:endParaRPr lang="en-US" altLang="zh-CN" dirty="0">
              <a:latin typeface="楷体" panose="02010609060101010101" pitchFamily="49" charset="-122"/>
              <a:ea typeface="楷体" panose="02010609060101010101" pitchFamily="49" charset="-122"/>
            </a:endParaRPr>
          </a:p>
          <a:p>
            <a:pPr lvl="4">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必须填报</a:t>
            </a:r>
            <a:r>
              <a:rPr lang="en-US" altLang="zh-CN" dirty="0">
                <a:latin typeface="楷体" panose="02010609060101010101" pitchFamily="49" charset="-122"/>
                <a:ea typeface="楷体" panose="02010609060101010101" pitchFamily="49" charset="-122"/>
              </a:rPr>
              <a:t>form I-407 </a:t>
            </a:r>
            <a:r>
              <a:rPr lang="zh-CN" altLang="en-US" dirty="0">
                <a:latin typeface="楷体" panose="02010609060101010101" pitchFamily="49" charset="-122"/>
                <a:ea typeface="楷体" panose="02010609060101010101" pitchFamily="49" charset="-122"/>
              </a:rPr>
              <a:t>并交换绿卡，或者</a:t>
            </a:r>
            <a:endParaRPr lang="en-US" altLang="zh-CN" dirty="0">
              <a:latin typeface="楷体" panose="02010609060101010101" pitchFamily="49" charset="-122"/>
              <a:ea typeface="楷体" panose="02010609060101010101" pitchFamily="49" charset="-122"/>
            </a:endParaRPr>
          </a:p>
          <a:p>
            <a:pPr lvl="4">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书面向美国政府申请放弃绿卡</a:t>
            </a:r>
            <a:endParaRPr lang="en-US" altLang="zh-CN" dirty="0">
              <a:latin typeface="楷体" panose="02010609060101010101" pitchFamily="49" charset="-122"/>
              <a:ea typeface="楷体" panose="02010609060101010101" pitchFamily="49" charset="-122"/>
            </a:endParaRPr>
          </a:p>
          <a:p>
            <a:pPr lvl="1">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实际居住测试：在当年日历年度内在美国领土内居住满</a:t>
            </a:r>
            <a:r>
              <a:rPr lang="en-US" altLang="zh-CN" dirty="0">
                <a:latin typeface="楷体" panose="02010609060101010101" pitchFamily="49" charset="-122"/>
                <a:ea typeface="楷体" panose="02010609060101010101" pitchFamily="49" charset="-122"/>
              </a:rPr>
              <a:t>31</a:t>
            </a:r>
            <a:r>
              <a:rPr lang="zh-CN" altLang="en-US" dirty="0">
                <a:latin typeface="楷体" panose="02010609060101010101" pitchFamily="49" charset="-122"/>
                <a:ea typeface="楷体" panose="02010609060101010101" pitchFamily="49" charset="-122"/>
              </a:rPr>
              <a:t>天，并且在过去三年内居住满</a:t>
            </a:r>
            <a:r>
              <a:rPr lang="en-US" altLang="zh-CN" dirty="0">
                <a:latin typeface="楷体" panose="02010609060101010101" pitchFamily="49" charset="-122"/>
                <a:ea typeface="楷体" panose="02010609060101010101" pitchFamily="49" charset="-122"/>
              </a:rPr>
              <a:t>183</a:t>
            </a:r>
            <a:r>
              <a:rPr lang="zh-CN" altLang="en-US" dirty="0">
                <a:latin typeface="楷体" panose="02010609060101010101" pitchFamily="49" charset="-122"/>
                <a:ea typeface="楷体" panose="02010609060101010101" pitchFamily="49" charset="-122"/>
              </a:rPr>
              <a:t>天</a:t>
            </a:r>
            <a:endParaRPr lang="en-US" altLang="zh-CN" dirty="0">
              <a:latin typeface="楷体" panose="02010609060101010101" pitchFamily="49" charset="-122"/>
              <a:ea typeface="楷体" panose="02010609060101010101" pitchFamily="49" charset="-122"/>
            </a:endParaRPr>
          </a:p>
          <a:p>
            <a:pPr lvl="2">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当年居住天数</a:t>
            </a:r>
            <a:r>
              <a:rPr lang="en-US" altLang="zh-CN" dirty="0">
                <a:latin typeface="楷体" panose="02010609060101010101" pitchFamily="49" charset="-122"/>
                <a:ea typeface="楷体" panose="02010609060101010101" pitchFamily="49" charset="-122"/>
              </a:rPr>
              <a:t>*100%+</a:t>
            </a:r>
            <a:r>
              <a:rPr lang="zh-CN" altLang="en-US" dirty="0">
                <a:latin typeface="楷体" panose="02010609060101010101" pitchFamily="49" charset="-122"/>
                <a:ea typeface="楷体" panose="02010609060101010101" pitchFamily="49" charset="-122"/>
              </a:rPr>
              <a:t>前一年居住天数</a:t>
            </a:r>
            <a:r>
              <a:rPr lang="en-US" altLang="zh-CN" dirty="0">
                <a:latin typeface="楷体" panose="02010609060101010101" pitchFamily="49" charset="-122"/>
                <a:ea typeface="楷体" panose="02010609060101010101" pitchFamily="49" charset="-122"/>
              </a:rPr>
              <a:t>*1/3 + </a:t>
            </a:r>
            <a:r>
              <a:rPr lang="zh-CN" altLang="en-US" dirty="0">
                <a:latin typeface="楷体" panose="02010609060101010101" pitchFamily="49" charset="-122"/>
                <a:ea typeface="楷体" panose="02010609060101010101" pitchFamily="49" charset="-122"/>
              </a:rPr>
              <a:t>两年前居住天数 </a:t>
            </a:r>
            <a:r>
              <a:rPr lang="en-US" altLang="zh-CN" dirty="0">
                <a:latin typeface="楷体" panose="02010609060101010101" pitchFamily="49" charset="-122"/>
                <a:ea typeface="楷体" panose="02010609060101010101" pitchFamily="49" charset="-122"/>
              </a:rPr>
              <a:t>* 1/6</a:t>
            </a:r>
          </a:p>
          <a:p>
            <a:pPr lvl="2">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例外：即使满足居住地测试，但仍可以视为非居民纳税人</a:t>
            </a: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当年居住天数小于</a:t>
            </a:r>
            <a:r>
              <a:rPr lang="en-US" altLang="zh-CN" dirty="0">
                <a:latin typeface="楷体" panose="02010609060101010101" pitchFamily="49" charset="-122"/>
                <a:ea typeface="楷体" panose="02010609060101010101" pitchFamily="49" charset="-122"/>
              </a:rPr>
              <a:t>183</a:t>
            </a:r>
            <a:r>
              <a:rPr lang="zh-CN" altLang="en-US" dirty="0">
                <a:latin typeface="楷体" panose="02010609060101010101" pitchFamily="49" charset="-122"/>
                <a:ea typeface="楷体" panose="02010609060101010101" pitchFamily="49" charset="-122"/>
              </a:rPr>
              <a:t>天</a:t>
            </a: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实际主要居住地（</a:t>
            </a:r>
            <a:r>
              <a:rPr lang="en-US" altLang="zh-CN" dirty="0">
                <a:latin typeface="楷体" panose="02010609060101010101" pitchFamily="49" charset="-122"/>
                <a:ea typeface="楷体" panose="02010609060101010101" pitchFamily="49" charset="-122"/>
              </a:rPr>
              <a:t>Tax home</a:t>
            </a:r>
            <a:r>
              <a:rPr lang="zh-CN" altLang="en-US" dirty="0">
                <a:latin typeface="楷体" panose="02010609060101010101" pitchFamily="49" charset="-122"/>
                <a:ea typeface="楷体" panose="02010609060101010101" pitchFamily="49" charset="-122"/>
              </a:rPr>
              <a:t>）不在美国</a:t>
            </a: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r>
              <a:rPr lang="zh-CN" altLang="en-US" dirty="0">
                <a:latin typeface="楷体" panose="02010609060101010101" pitchFamily="49" charset="-122"/>
                <a:ea typeface="楷体" panose="02010609060101010101" pitchFamily="49" charset="-122"/>
              </a:rPr>
              <a:t>与另一国家的实际联系比美国更紧密</a:t>
            </a:r>
            <a:endParaRPr lang="en-US" altLang="zh-CN" dirty="0">
              <a:latin typeface="楷体" panose="02010609060101010101" pitchFamily="49" charset="-122"/>
              <a:ea typeface="楷体" panose="02010609060101010101" pitchFamily="49" charset="-122"/>
            </a:endParaRPr>
          </a:p>
          <a:p>
            <a:pPr lvl="4">
              <a:buFont typeface="Wingdings" panose="05000000000000000000" pitchFamily="2" charset="2"/>
              <a:buChar char="Ø"/>
            </a:pPr>
            <a:endParaRPr lang="en-US" altLang="zh-CN" dirty="0">
              <a:latin typeface="楷体" panose="02010609060101010101" pitchFamily="49" charset="-122"/>
              <a:ea typeface="楷体" panose="02010609060101010101" pitchFamily="49" charset="-122"/>
            </a:endParaRPr>
          </a:p>
          <a:p>
            <a:pPr lvl="3">
              <a:buFont typeface="Wingdings" panose="05000000000000000000" pitchFamily="2" charset="2"/>
              <a:buChar char="Ø"/>
            </a:pPr>
            <a:endParaRPr lang="en-US" altLang="zh-CN" dirty="0">
              <a:latin typeface="楷体" panose="02010609060101010101" pitchFamily="49" charset="-122"/>
              <a:ea typeface="楷体" panose="02010609060101010101" pitchFamily="49" charset="-122"/>
            </a:endParaRPr>
          </a:p>
          <a:p>
            <a:pPr lvl="4"/>
            <a:endParaRPr lang="en-US" altLang="zh-CN" dirty="0">
              <a:latin typeface="楷体" panose="02010609060101010101" pitchFamily="49" charset="-122"/>
              <a:ea typeface="楷体" panose="02010609060101010101" pitchFamily="49" charset="-122"/>
            </a:endParaRPr>
          </a:p>
          <a:p>
            <a:pPr lvl="3"/>
            <a:endParaRPr lang="en-US" altLang="zh-CN" dirty="0">
              <a:latin typeface="楷体" panose="02010609060101010101" pitchFamily="49" charset="-122"/>
              <a:ea typeface="楷体" panose="02010609060101010101" pitchFamily="49" charset="-122"/>
            </a:endParaRPr>
          </a:p>
          <a:p>
            <a:pPr lvl="3"/>
            <a:endParaRPr lang="en-US" dirty="0">
              <a:latin typeface="楷体" panose="02010609060101010101" pitchFamily="49" charset="-122"/>
              <a:ea typeface="楷体" panose="02010609060101010101" pitchFamily="49" charset="-122"/>
            </a:endParaRPr>
          </a:p>
        </p:txBody>
      </p:sp>
    </p:spTree>
    <p:extLst>
      <p:ext uri="{BB962C8B-B14F-4D97-AF65-F5344CB8AC3E}">
        <p14:creationId xmlns:p14="http://schemas.microsoft.com/office/powerpoint/2010/main" val="2689763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4658F7-D654-0E0B-2273-3AAFDEBFC4DE}"/>
              </a:ext>
            </a:extLst>
          </p:cNvPr>
          <p:cNvSpPr>
            <a:spLocks noGrp="1"/>
          </p:cNvSpPr>
          <p:nvPr>
            <p:ph type="title"/>
          </p:nvPr>
        </p:nvSpPr>
        <p:spPr/>
        <p:txBody>
          <a:bodyPr/>
          <a:lstStyle/>
          <a:p>
            <a:r>
              <a:rPr lang="zh-CN" altLang="en-US" dirty="0"/>
              <a:t>我是否要报税</a:t>
            </a:r>
            <a:endParaRPr lang="en-US" dirty="0"/>
          </a:p>
        </p:txBody>
      </p:sp>
      <p:graphicFrame>
        <p:nvGraphicFramePr>
          <p:cNvPr id="4" name="Content Placeholder 3">
            <a:extLst>
              <a:ext uri="{FF2B5EF4-FFF2-40B4-BE49-F238E27FC236}">
                <a16:creationId xmlns:a16="http://schemas.microsoft.com/office/drawing/2014/main" id="{29F26FB7-0502-7DED-6DAF-6B00B0BFD4C2}"/>
              </a:ext>
            </a:extLst>
          </p:cNvPr>
          <p:cNvGraphicFramePr>
            <a:graphicFrameLocks noGrp="1"/>
          </p:cNvGraphicFramePr>
          <p:nvPr>
            <p:ph idx="1"/>
            <p:extLst>
              <p:ext uri="{D42A27DB-BD31-4B8C-83A1-F6EECF244321}">
                <p14:modId xmlns:p14="http://schemas.microsoft.com/office/powerpoint/2010/main" val="198684016"/>
              </p:ext>
            </p:extLst>
          </p:nvPr>
        </p:nvGraphicFramePr>
        <p:xfrm>
          <a:off x="914400" y="2366963"/>
          <a:ext cx="3168073" cy="34242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E56FE563-75A1-BA06-8C9A-CE8B1389EE21}"/>
              </a:ext>
            </a:extLst>
          </p:cNvPr>
          <p:cNvPicPr>
            <a:picLocks noChangeAspect="1"/>
          </p:cNvPicPr>
          <p:nvPr/>
        </p:nvPicPr>
        <p:blipFill>
          <a:blip r:embed="rId7"/>
          <a:stretch>
            <a:fillRect/>
          </a:stretch>
        </p:blipFill>
        <p:spPr>
          <a:xfrm>
            <a:off x="4490565" y="2214694"/>
            <a:ext cx="7237928" cy="4172453"/>
          </a:xfrm>
          <a:prstGeom prst="rect">
            <a:avLst/>
          </a:prstGeom>
        </p:spPr>
      </p:pic>
    </p:spTree>
    <p:extLst>
      <p:ext uri="{BB962C8B-B14F-4D97-AF65-F5344CB8AC3E}">
        <p14:creationId xmlns:p14="http://schemas.microsoft.com/office/powerpoint/2010/main" val="1197273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5000"/>
                <a:lumOff val="95000"/>
              </a:schemeClr>
            </a:gs>
            <a:gs pos="74000">
              <a:schemeClr val="accent2">
                <a:lumMod val="45000"/>
                <a:lumOff val="55000"/>
              </a:schemeClr>
            </a:gs>
            <a:gs pos="83000">
              <a:schemeClr val="accent2">
                <a:lumMod val="45000"/>
                <a:lumOff val="55000"/>
              </a:schemeClr>
            </a:gs>
            <a:gs pos="100000">
              <a:schemeClr val="accent2">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B414-360A-2697-2F2A-A179E2B9ECCB}"/>
              </a:ext>
            </a:extLst>
          </p:cNvPr>
          <p:cNvSpPr>
            <a:spLocks noGrp="1"/>
          </p:cNvSpPr>
          <p:nvPr>
            <p:ph type="title"/>
          </p:nvPr>
        </p:nvSpPr>
        <p:spPr>
          <a:xfrm>
            <a:off x="913775" y="618517"/>
            <a:ext cx="10364451" cy="1596177"/>
          </a:xfrm>
        </p:spPr>
        <p:txBody>
          <a:bodyPr>
            <a:normAutofit/>
          </a:bodyPr>
          <a:lstStyle/>
          <a:p>
            <a:r>
              <a:rPr lang="zh-CN" altLang="en-US" dirty="0"/>
              <a:t>没有收入或者收入低是否报税</a:t>
            </a:r>
            <a:endParaRPr lang="en-US" dirty="0"/>
          </a:p>
        </p:txBody>
      </p:sp>
      <p:graphicFrame>
        <p:nvGraphicFramePr>
          <p:cNvPr id="5" name="Content Placeholder 2">
            <a:extLst>
              <a:ext uri="{FF2B5EF4-FFF2-40B4-BE49-F238E27FC236}">
                <a16:creationId xmlns:a16="http://schemas.microsoft.com/office/drawing/2014/main" id="{24E1A564-CD42-0454-68BA-535E58C1AAA4}"/>
              </a:ext>
            </a:extLst>
          </p:cNvPr>
          <p:cNvGraphicFramePr>
            <a:graphicFrameLocks noGrp="1"/>
          </p:cNvGraphicFramePr>
          <p:nvPr>
            <p:ph idx="1"/>
            <p:extLst>
              <p:ext uri="{D42A27DB-BD31-4B8C-83A1-F6EECF244321}">
                <p14:modId xmlns:p14="http://schemas.microsoft.com/office/powerpoint/2010/main" val="891803244"/>
              </p:ext>
            </p:extLst>
          </p:nvPr>
        </p:nvGraphicFramePr>
        <p:xfrm>
          <a:off x="914400" y="2532475"/>
          <a:ext cx="10363200" cy="3029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088372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79AEBAF-73BB-4CBD-86B3-84943998A30F}"/>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D685B124-9DEF-4CA2-B686-E6EE3FE3B057}"/>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DEC0317C-EDDE-4DB6-949F-8108334E85CB}"/>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graphicEl>
                                              <a:dgm id="{8F9F0271-E541-4D64-AE5D-9C14243B5D45}"/>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
                                            <p:graphicEl>
                                              <a:dgm id="{3B2E4FF5-8385-4E55-8216-3AD3CF5CB03B}"/>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9A73954B-E544-4BD2-BCE2-A7C0628822FE}"/>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graphicEl>
                                              <a:dgm id="{1C355995-7287-4591-A5FD-AC4F8A22E543}"/>
                                            </p:graphic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5">
                                            <p:graphicEl>
                                              <a:dgm id="{837FF5EE-7B4A-430F-9D99-7DDC71BA2E5B}"/>
                                            </p:graphic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5">
                                            <p:graphicEl>
                                              <a:dgm id="{7391A543-107E-470C-A556-4A9CAAECDD9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theme/theme1.xml><?xml version="1.0" encoding="utf-8"?>
<a:theme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raClrSchemeLst/>
  <a:extLst>
    <a:ext uri="{05A4C25C-085E-4340-85A3-A5531E510DB2}">
      <thm15:themeFamily xmlns:thm15="http://schemas.microsoft.com/office/thememl/2012/main" name="Droplet" id="{8984A317-299A-4E50-B45D-BFC9EDE2337A}" vid="{A633B6A3-9E7F-4C10-9C98-2517A3134361}"/>
    </a:ext>
  </a:extLst>
</a:theme>
</file>

<file path=ppt/theme/themeOverride1.xml><?xml version="1.0" encoding="utf-8"?>
<a:themeOverride xmlns:a="http://schemas.openxmlformats.org/drawingml/2006/main">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themeOverride>
</file>

<file path=docProps/app.xml><?xml version="1.0" encoding="utf-8"?>
<Properties xmlns="http://schemas.openxmlformats.org/officeDocument/2006/extended-properties" xmlns:vt="http://schemas.openxmlformats.org/officeDocument/2006/docPropsVTypes">
  <Template/>
  <TotalTime>415</TotalTime>
  <Words>916</Words>
  <Application>Microsoft Office PowerPoint</Application>
  <PresentationFormat>Widescreen</PresentationFormat>
  <Paragraphs>100</Paragraphs>
  <Slides>16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楷体</vt:lpstr>
      <vt:lpstr>Arial</vt:lpstr>
      <vt:lpstr>Tw Cen MT</vt:lpstr>
      <vt:lpstr>Wingdings</vt:lpstr>
      <vt:lpstr>Droplet</vt:lpstr>
      <vt:lpstr>美国税法体系 与税的基本概念</vt:lpstr>
      <vt:lpstr>免责声明</vt:lpstr>
      <vt:lpstr>课程大纲和课堂须知</vt:lpstr>
      <vt:lpstr>万税之国</vt:lpstr>
      <vt:lpstr>税法的申报体系</vt:lpstr>
      <vt:lpstr>诚实假定</vt:lpstr>
      <vt:lpstr>纳税人 Taxpayer</vt:lpstr>
      <vt:lpstr>我是否要报税</vt:lpstr>
      <vt:lpstr>没有收入或者收入低是否报税</vt:lpstr>
      <vt:lpstr>报税身份</vt:lpstr>
      <vt:lpstr>户主的合格人员</vt:lpstr>
      <vt:lpstr>合格人员和合格亲属</vt:lpstr>
      <vt:lpstr>预估税</vt:lpstr>
      <vt:lpstr>预估税的决定方法</vt:lpstr>
      <vt:lpstr>报税时间</vt:lpstr>
      <vt:lpstr>保存记录</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美国税法体系 与税的基本概念</dc:title>
  <dc:creator>Ryan Liu</dc:creator>
  <cp:lastModifiedBy>Ryan Liu</cp:lastModifiedBy>
  <cp:revision>4</cp:revision>
  <dcterms:created xsi:type="dcterms:W3CDTF">2024-06-03T17:11:50Z</dcterms:created>
  <dcterms:modified xsi:type="dcterms:W3CDTF">2024-06-11T01:35:58Z</dcterms:modified>
</cp:coreProperties>
</file>